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4" r:id="rId5"/>
    <p:sldId id="269" r:id="rId6"/>
    <p:sldId id="258" r:id="rId7"/>
    <p:sldId id="271" r:id="rId8"/>
    <p:sldId id="272" r:id="rId9"/>
    <p:sldId id="270" r:id="rId10"/>
    <p:sldId id="259" r:id="rId11"/>
    <p:sldId id="267" r:id="rId12"/>
    <p:sldId id="273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8AAB19-AC69-42D8-8DA4-AADDD4082738}" v="16" dt="2021-04-09T13:38:27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zo" userId="f4711be7973d050f" providerId="LiveId" clId="{7A0073E3-0214-4066-A0C0-98D862EEC96D}"/>
    <pc:docChg chg="addSld modSld">
      <pc:chgData name="Daniel Rozo" userId="f4711be7973d050f" providerId="LiveId" clId="{7A0073E3-0214-4066-A0C0-98D862EEC96D}" dt="2021-03-12T16:39:24.292" v="2"/>
      <pc:docMkLst>
        <pc:docMk/>
      </pc:docMkLst>
      <pc:sldChg chg="add">
        <pc:chgData name="Daniel Rozo" userId="f4711be7973d050f" providerId="LiveId" clId="{7A0073E3-0214-4066-A0C0-98D862EEC96D}" dt="2021-03-12T16:38:21.139" v="0"/>
        <pc:sldMkLst>
          <pc:docMk/>
          <pc:sldMk cId="1457103086" sldId="270"/>
        </pc:sldMkLst>
      </pc:sldChg>
      <pc:sldChg chg="add">
        <pc:chgData name="Daniel Rozo" userId="f4711be7973d050f" providerId="LiveId" clId="{7A0073E3-0214-4066-A0C0-98D862EEC96D}" dt="2021-03-12T16:38:30.252" v="1"/>
        <pc:sldMkLst>
          <pc:docMk/>
          <pc:sldMk cId="2835865822" sldId="271"/>
        </pc:sldMkLst>
      </pc:sldChg>
      <pc:sldChg chg="add">
        <pc:chgData name="Daniel Rozo" userId="f4711be7973d050f" providerId="LiveId" clId="{7A0073E3-0214-4066-A0C0-98D862EEC96D}" dt="2021-03-12T16:39:24.292" v="2"/>
        <pc:sldMkLst>
          <pc:docMk/>
          <pc:sldMk cId="2180346548" sldId="272"/>
        </pc:sldMkLst>
      </pc:sldChg>
    </pc:docChg>
  </pc:docChgLst>
  <pc:docChgLst>
    <pc:chgData name="Daniel Rozo" userId="f4711be7973d050f" providerId="LiveId" clId="{60C11319-3A1E-4B67-86E8-B6EEDA04A911}"/>
    <pc:docChg chg="custSel addSld modSld">
      <pc:chgData name="Daniel Rozo" userId="f4711be7973d050f" providerId="LiveId" clId="{60C11319-3A1E-4B67-86E8-B6EEDA04A911}" dt="2020-09-04T18:49:09.103" v="32" actId="478"/>
      <pc:docMkLst>
        <pc:docMk/>
      </pc:docMkLst>
      <pc:sldChg chg="modSp">
        <pc:chgData name="Daniel Rozo" userId="f4711be7973d050f" providerId="LiveId" clId="{60C11319-3A1E-4B67-86E8-B6EEDA04A911}" dt="2020-09-04T16:08:37.599" v="28" actId="166"/>
        <pc:sldMkLst>
          <pc:docMk/>
          <pc:sldMk cId="3699440275" sldId="265"/>
        </pc:sldMkLst>
        <pc:picChg chg="mod ord">
          <ac:chgData name="Daniel Rozo" userId="f4711be7973d050f" providerId="LiveId" clId="{60C11319-3A1E-4B67-86E8-B6EEDA04A911}" dt="2020-09-04T16:08:37.599" v="28" actId="166"/>
          <ac:picMkLst>
            <pc:docMk/>
            <pc:sldMk cId="3699440275" sldId="265"/>
            <ac:picMk id="6" creationId="{25B6AA2B-9912-4989-8A94-EF48613491DC}"/>
          </ac:picMkLst>
        </pc:picChg>
        <pc:picChg chg="mod ord">
          <ac:chgData name="Daniel Rozo" userId="f4711be7973d050f" providerId="LiveId" clId="{60C11319-3A1E-4B67-86E8-B6EEDA04A911}" dt="2020-09-04T16:08:30.449" v="24" actId="1076"/>
          <ac:picMkLst>
            <pc:docMk/>
            <pc:sldMk cId="3699440275" sldId="265"/>
            <ac:picMk id="7" creationId="{4473C335-3622-4CEB-9A13-DEC73CFE50A6}"/>
          </ac:picMkLst>
        </pc:picChg>
        <pc:picChg chg="mod">
          <ac:chgData name="Daniel Rozo" userId="f4711be7973d050f" providerId="LiveId" clId="{60C11319-3A1E-4B67-86E8-B6EEDA04A911}" dt="2020-09-04T06:31:27.546" v="18" actId="1076"/>
          <ac:picMkLst>
            <pc:docMk/>
            <pc:sldMk cId="3699440275" sldId="265"/>
            <ac:picMk id="8" creationId="{D058ECC3-B9D2-415C-AA17-9EEA72559358}"/>
          </ac:picMkLst>
        </pc:picChg>
        <pc:picChg chg="mod">
          <ac:chgData name="Daniel Rozo" userId="f4711be7973d050f" providerId="LiveId" clId="{60C11319-3A1E-4B67-86E8-B6EEDA04A911}" dt="2020-09-04T06:31:33.495" v="19" actId="1076"/>
          <ac:picMkLst>
            <pc:docMk/>
            <pc:sldMk cId="3699440275" sldId="265"/>
            <ac:picMk id="9" creationId="{D9115B47-5208-477E-9363-8E05D83EE278}"/>
          </ac:picMkLst>
        </pc:picChg>
        <pc:picChg chg="mod">
          <ac:chgData name="Daniel Rozo" userId="f4711be7973d050f" providerId="LiveId" clId="{60C11319-3A1E-4B67-86E8-B6EEDA04A911}" dt="2020-09-04T16:08:32.346" v="26" actId="1076"/>
          <ac:picMkLst>
            <pc:docMk/>
            <pc:sldMk cId="3699440275" sldId="265"/>
            <ac:picMk id="10" creationId="{6F096B07-3D74-4497-BB8D-EF20BEA651C8}"/>
          </ac:picMkLst>
        </pc:picChg>
        <pc:picChg chg="mod">
          <ac:chgData name="Daniel Rozo" userId="f4711be7973d050f" providerId="LiveId" clId="{60C11319-3A1E-4B67-86E8-B6EEDA04A911}" dt="2020-09-04T06:31:23.996" v="15" actId="1076"/>
          <ac:picMkLst>
            <pc:docMk/>
            <pc:sldMk cId="3699440275" sldId="265"/>
            <ac:picMk id="11" creationId="{F0E16730-3A7E-4CD3-9EF8-BCCE50D1A951}"/>
          </ac:picMkLst>
        </pc:picChg>
      </pc:sldChg>
      <pc:sldChg chg="addSp delSp add">
        <pc:chgData name="Daniel Rozo" userId="f4711be7973d050f" providerId="LiveId" clId="{60C11319-3A1E-4B67-86E8-B6EEDA04A911}" dt="2020-09-04T18:49:09.103" v="32" actId="478"/>
        <pc:sldMkLst>
          <pc:docMk/>
          <pc:sldMk cId="3857513319" sldId="267"/>
        </pc:sldMkLst>
        <pc:spChg chg="del">
          <ac:chgData name="Daniel Rozo" userId="f4711be7973d050f" providerId="LiveId" clId="{60C11319-3A1E-4B67-86E8-B6EEDA04A911}" dt="2020-09-04T18:49:09.103" v="32" actId="478"/>
          <ac:spMkLst>
            <pc:docMk/>
            <pc:sldMk cId="3857513319" sldId="267"/>
            <ac:spMk id="2" creationId="{6810AFEA-A780-4181-83DB-0A1B448C80D2}"/>
          </ac:spMkLst>
        </pc:spChg>
        <pc:spChg chg="del">
          <ac:chgData name="Daniel Rozo" userId="f4711be7973d050f" providerId="LiveId" clId="{60C11319-3A1E-4B67-86E8-B6EEDA04A911}" dt="2020-09-04T18:49:07.785" v="31" actId="478"/>
          <ac:spMkLst>
            <pc:docMk/>
            <pc:sldMk cId="3857513319" sldId="267"/>
            <ac:spMk id="3" creationId="{B283ECD5-835D-4D68-882E-7DF766A7D3F3}"/>
          </ac:spMkLst>
        </pc:spChg>
        <pc:grpChg chg="add">
          <ac:chgData name="Daniel Rozo" userId="f4711be7973d050f" providerId="LiveId" clId="{60C11319-3A1E-4B67-86E8-B6EEDA04A911}" dt="2020-09-04T18:49:05.165" v="30"/>
          <ac:grpSpMkLst>
            <pc:docMk/>
            <pc:sldMk cId="3857513319" sldId="267"/>
            <ac:grpSpMk id="4" creationId="{DBF986A5-3E18-4F2F-AA77-22B9C36DF5E4}"/>
          </ac:grpSpMkLst>
        </pc:grpChg>
      </pc:sldChg>
    </pc:docChg>
  </pc:docChgLst>
  <pc:docChgLst>
    <pc:chgData name="Daniel Rozo" userId="f4711be7973d050f" providerId="LiveId" clId="{49E9A11D-3F03-495D-B3EC-E75DABCE736F}"/>
    <pc:docChg chg="undo custSel addSld modSld sldOrd">
      <pc:chgData name="Daniel Rozo" userId="f4711be7973d050f" providerId="LiveId" clId="{49E9A11D-3F03-495D-B3EC-E75DABCE736F}" dt="2021-01-24T19:48:39.381" v="82" actId="1076"/>
      <pc:docMkLst>
        <pc:docMk/>
      </pc:docMkLst>
      <pc:sldChg chg="add ord">
        <pc:chgData name="Daniel Rozo" userId="f4711be7973d050f" providerId="LiveId" clId="{49E9A11D-3F03-495D-B3EC-E75DABCE736F}" dt="2021-01-24T19:11:34.423" v="1"/>
        <pc:sldMkLst>
          <pc:docMk/>
          <pc:sldMk cId="965008407" sldId="268"/>
        </pc:sldMkLst>
      </pc:sldChg>
      <pc:sldChg chg="addSp delSp modSp add">
        <pc:chgData name="Daniel Rozo" userId="f4711be7973d050f" providerId="LiveId" clId="{49E9A11D-3F03-495D-B3EC-E75DABCE736F}" dt="2021-01-24T19:48:39.381" v="82" actId="1076"/>
        <pc:sldMkLst>
          <pc:docMk/>
          <pc:sldMk cId="2193352080" sldId="269"/>
        </pc:sldMkLst>
        <pc:spChg chg="del">
          <ac:chgData name="Daniel Rozo" userId="f4711be7973d050f" providerId="LiveId" clId="{49E9A11D-3F03-495D-B3EC-E75DABCE736F}" dt="2021-01-24T19:41:29.389" v="6" actId="478"/>
          <ac:spMkLst>
            <pc:docMk/>
            <pc:sldMk cId="2193352080" sldId="269"/>
            <ac:spMk id="2" creationId="{4E074766-9B68-4A58-9E22-686FE0F5F5CE}"/>
          </ac:spMkLst>
        </pc:spChg>
        <pc:spChg chg="del">
          <ac:chgData name="Daniel Rozo" userId="f4711be7973d050f" providerId="LiveId" clId="{49E9A11D-3F03-495D-B3EC-E75DABCE736F}" dt="2021-01-24T19:41:28.091" v="5" actId="478"/>
          <ac:spMkLst>
            <pc:docMk/>
            <pc:sldMk cId="2193352080" sldId="269"/>
            <ac:spMk id="3" creationId="{C428190B-ABA0-4A0E-92CC-E18F0B62A4CC}"/>
          </ac:spMkLst>
        </pc:spChg>
        <pc:spChg chg="add del mod">
          <ac:chgData name="Daniel Rozo" userId="f4711be7973d050f" providerId="LiveId" clId="{49E9A11D-3F03-495D-B3EC-E75DABCE736F}" dt="2021-01-24T19:47:55.327" v="75" actId="478"/>
          <ac:spMkLst>
            <pc:docMk/>
            <pc:sldMk cId="2193352080" sldId="269"/>
            <ac:spMk id="17" creationId="{7A1AE570-8730-4B00-8EBD-ACC34BD55E32}"/>
          </ac:spMkLst>
        </pc:spChg>
        <pc:grpChg chg="add del mod">
          <ac:chgData name="Daniel Rozo" userId="f4711be7973d050f" providerId="LiveId" clId="{49E9A11D-3F03-495D-B3EC-E75DABCE736F}" dt="2021-01-24T19:41:38.692" v="9" actId="165"/>
          <ac:grpSpMkLst>
            <pc:docMk/>
            <pc:sldMk cId="2193352080" sldId="269"/>
            <ac:grpSpMk id="4" creationId="{D18BA11D-615C-41F2-B880-FA83F83B1269}"/>
          </ac:grpSpMkLst>
        </pc:grpChg>
        <pc:grpChg chg="add del mod">
          <ac:chgData name="Daniel Rozo" userId="f4711be7973d050f" providerId="LiveId" clId="{49E9A11D-3F03-495D-B3EC-E75DABCE736F}" dt="2021-01-24T19:47:01.934" v="58" actId="165"/>
          <ac:grpSpMkLst>
            <pc:docMk/>
            <pc:sldMk cId="2193352080" sldId="269"/>
            <ac:grpSpMk id="8" creationId="{9301C96A-CFC2-46E5-8959-7842EA8D0786}"/>
          </ac:grpSpMkLst>
        </pc:grpChg>
        <pc:grpChg chg="add mod">
          <ac:chgData name="Daniel Rozo" userId="f4711be7973d050f" providerId="LiveId" clId="{49E9A11D-3F03-495D-B3EC-E75DABCE736F}" dt="2021-01-24T19:48:18.743" v="76" actId="164"/>
          <ac:grpSpMkLst>
            <pc:docMk/>
            <pc:sldMk cId="2193352080" sldId="269"/>
            <ac:grpSpMk id="18" creationId="{B27A9E66-5C02-4262-A1B5-84A16D99C000}"/>
          </ac:grpSpMkLst>
        </pc:grpChg>
        <pc:grpChg chg="add del mod">
          <ac:chgData name="Daniel Rozo" userId="f4711be7973d050f" providerId="LiveId" clId="{49E9A11D-3F03-495D-B3EC-E75DABCE736F}" dt="2021-01-24T19:48:36.851" v="80"/>
          <ac:grpSpMkLst>
            <pc:docMk/>
            <pc:sldMk cId="2193352080" sldId="269"/>
            <ac:grpSpMk id="21" creationId="{357E4FFC-CBBC-45AB-916A-F02EE127C1E9}"/>
          </ac:grpSpMkLst>
        </pc:grpChg>
        <pc:picChg chg="mod topLvl">
          <ac:chgData name="Daniel Rozo" userId="f4711be7973d050f" providerId="LiveId" clId="{49E9A11D-3F03-495D-B3EC-E75DABCE736F}" dt="2021-01-24T19:48:18.743" v="76" actId="164"/>
          <ac:picMkLst>
            <pc:docMk/>
            <pc:sldMk cId="2193352080" sldId="269"/>
            <ac:picMk id="5" creationId="{01575C0D-B89E-4BBD-9585-51ACDA504729}"/>
          </ac:picMkLst>
        </pc:picChg>
        <pc:picChg chg="del mod topLvl">
          <ac:chgData name="Daniel Rozo" userId="f4711be7973d050f" providerId="LiveId" clId="{49E9A11D-3F03-495D-B3EC-E75DABCE736F}" dt="2021-01-24T19:42:17.220" v="21" actId="478"/>
          <ac:picMkLst>
            <pc:docMk/>
            <pc:sldMk cId="2193352080" sldId="269"/>
            <ac:picMk id="6" creationId="{FA1CE406-5CCB-429B-AF98-01E0E23DEBAE}"/>
          </ac:picMkLst>
        </pc:picChg>
        <pc:picChg chg="add del mod ord topLvl">
          <ac:chgData name="Daniel Rozo" userId="f4711be7973d050f" providerId="LiveId" clId="{49E9A11D-3F03-495D-B3EC-E75DABCE736F}" dt="2021-01-24T19:48:18.743" v="76" actId="164"/>
          <ac:picMkLst>
            <pc:docMk/>
            <pc:sldMk cId="2193352080" sldId="269"/>
            <ac:picMk id="7" creationId="{E6256606-4EE5-4A0A-B31E-A756B8173C71}"/>
          </ac:picMkLst>
        </pc:picChg>
        <pc:picChg chg="add mod">
          <ac:chgData name="Daniel Rozo" userId="f4711be7973d050f" providerId="LiveId" clId="{49E9A11D-3F03-495D-B3EC-E75DABCE736F}" dt="2021-01-24T19:48:39.381" v="82" actId="1076"/>
          <ac:picMkLst>
            <pc:docMk/>
            <pc:sldMk cId="2193352080" sldId="269"/>
            <ac:picMk id="19" creationId="{18D0C7BA-E2AB-4110-957C-CA493ABB8601}"/>
          </ac:picMkLst>
        </pc:picChg>
        <pc:picChg chg="add mod topLvl">
          <ac:chgData name="Daniel Rozo" userId="f4711be7973d050f" providerId="LiveId" clId="{49E9A11D-3F03-495D-B3EC-E75DABCE736F}" dt="2021-01-24T19:48:18.743" v="76" actId="164"/>
          <ac:picMkLst>
            <pc:docMk/>
            <pc:sldMk cId="2193352080" sldId="269"/>
            <ac:picMk id="1026" creationId="{89F61BE2-0DF5-4801-B865-E853531C4595}"/>
          </ac:picMkLst>
        </pc:picChg>
        <pc:picChg chg="add del">
          <ac:chgData name="Daniel Rozo" userId="f4711be7973d050f" providerId="LiveId" clId="{49E9A11D-3F03-495D-B3EC-E75DABCE736F}" dt="2021-01-24T19:48:33.525" v="78"/>
          <ac:picMkLst>
            <pc:docMk/>
            <pc:sldMk cId="2193352080" sldId="269"/>
            <ac:picMk id="1028" creationId="{2CD29F54-1DD8-42BA-9E99-CB73D69640C4}"/>
          </ac:picMkLst>
        </pc:picChg>
        <pc:cxnChg chg="add del mod">
          <ac:chgData name="Daniel Rozo" userId="f4711be7973d050f" providerId="LiveId" clId="{49E9A11D-3F03-495D-B3EC-E75DABCE736F}" dt="2021-01-24T19:46:58.701" v="57" actId="11529"/>
          <ac:cxnSpMkLst>
            <pc:docMk/>
            <pc:sldMk cId="2193352080" sldId="269"/>
            <ac:cxnSpMk id="10" creationId="{AE354103-E108-4445-AA38-75A8B7A31418}"/>
          </ac:cxnSpMkLst>
        </pc:cxnChg>
        <pc:cxnChg chg="add del mod">
          <ac:chgData name="Daniel Rozo" userId="f4711be7973d050f" providerId="LiveId" clId="{49E9A11D-3F03-495D-B3EC-E75DABCE736F}" dt="2021-01-24T19:47:12.990" v="60" actId="11529"/>
          <ac:cxnSpMkLst>
            <pc:docMk/>
            <pc:sldMk cId="2193352080" sldId="269"/>
            <ac:cxnSpMk id="12" creationId="{7B03C5C9-B76C-40F8-AC7B-67035A708FF1}"/>
          </ac:cxnSpMkLst>
        </pc:cxnChg>
        <pc:cxnChg chg="add del mod">
          <ac:chgData name="Daniel Rozo" userId="f4711be7973d050f" providerId="LiveId" clId="{49E9A11D-3F03-495D-B3EC-E75DABCE736F}" dt="2021-01-24T19:47:53.991" v="74" actId="478"/>
          <ac:cxnSpMkLst>
            <pc:docMk/>
            <pc:sldMk cId="2193352080" sldId="269"/>
            <ac:cxnSpMk id="14" creationId="{79BD87C6-1134-4718-AD9C-A0DC2B7B2FB1}"/>
          </ac:cxnSpMkLst>
        </pc:cxnChg>
      </pc:sldChg>
    </pc:docChg>
  </pc:docChgLst>
  <pc:docChgLst>
    <pc:chgData name="Daniel  Fernando Rozo Oviedo" userId="5a63fff8-1adc-4dea-a947-320e8b0dc006" providerId="ADAL" clId="{A28AAB19-AC69-42D8-8DA4-AADDD4082738}"/>
    <pc:docChg chg="undo custSel addSld modSld">
      <pc:chgData name="Daniel  Fernando Rozo Oviedo" userId="5a63fff8-1adc-4dea-a947-320e8b0dc006" providerId="ADAL" clId="{A28AAB19-AC69-42D8-8DA4-AADDD4082738}" dt="2021-04-09T13:38:27.198" v="32" actId="164"/>
      <pc:docMkLst>
        <pc:docMk/>
      </pc:docMkLst>
      <pc:sldChg chg="addSp delSp modSp mod">
        <pc:chgData name="Daniel  Fernando Rozo Oviedo" userId="5a63fff8-1adc-4dea-a947-320e8b0dc006" providerId="ADAL" clId="{A28AAB19-AC69-42D8-8DA4-AADDD4082738}" dt="2021-04-09T13:31:28.139" v="2" actId="1076"/>
        <pc:sldMkLst>
          <pc:docMk/>
          <pc:sldMk cId="3857513319" sldId="267"/>
        </pc:sldMkLst>
        <pc:spChg chg="mod">
          <ac:chgData name="Daniel  Fernando Rozo Oviedo" userId="5a63fff8-1adc-4dea-a947-320e8b0dc006" providerId="ADAL" clId="{A28AAB19-AC69-42D8-8DA4-AADDD4082738}" dt="2021-04-09T13:31:28.139" v="2" actId="1076"/>
          <ac:spMkLst>
            <pc:docMk/>
            <pc:sldMk cId="3857513319" sldId="267"/>
            <ac:spMk id="6" creationId="{10AA4CF2-8E51-437F-A818-C6F5EA48551B}"/>
          </ac:spMkLst>
        </pc:spChg>
        <pc:spChg chg="mod">
          <ac:chgData name="Daniel  Fernando Rozo Oviedo" userId="5a63fff8-1adc-4dea-a947-320e8b0dc006" providerId="ADAL" clId="{A28AAB19-AC69-42D8-8DA4-AADDD4082738}" dt="2021-04-09T13:31:28.139" v="2" actId="1076"/>
          <ac:spMkLst>
            <pc:docMk/>
            <pc:sldMk cId="3857513319" sldId="267"/>
            <ac:spMk id="7" creationId="{910A1073-D41C-4D33-ABA3-00FE79CB6EA3}"/>
          </ac:spMkLst>
        </pc:spChg>
        <pc:spChg chg="mod">
          <ac:chgData name="Daniel  Fernando Rozo Oviedo" userId="5a63fff8-1adc-4dea-a947-320e8b0dc006" providerId="ADAL" clId="{A28AAB19-AC69-42D8-8DA4-AADDD4082738}" dt="2021-04-09T13:31:28.139" v="2" actId="1076"/>
          <ac:spMkLst>
            <pc:docMk/>
            <pc:sldMk cId="3857513319" sldId="267"/>
            <ac:spMk id="8" creationId="{6A949325-7430-41AA-9F30-3789119E77EC}"/>
          </ac:spMkLst>
        </pc:spChg>
        <pc:spChg chg="mod">
          <ac:chgData name="Daniel  Fernando Rozo Oviedo" userId="5a63fff8-1adc-4dea-a947-320e8b0dc006" providerId="ADAL" clId="{A28AAB19-AC69-42D8-8DA4-AADDD4082738}" dt="2021-04-09T13:31:28.139" v="2" actId="1076"/>
          <ac:spMkLst>
            <pc:docMk/>
            <pc:sldMk cId="3857513319" sldId="267"/>
            <ac:spMk id="9" creationId="{C353F9B9-16E7-49D8-B14D-76A50C06D0A3}"/>
          </ac:spMkLst>
        </pc:spChg>
        <pc:spChg chg="mod">
          <ac:chgData name="Daniel  Fernando Rozo Oviedo" userId="5a63fff8-1adc-4dea-a947-320e8b0dc006" providerId="ADAL" clId="{A28AAB19-AC69-42D8-8DA4-AADDD4082738}" dt="2021-04-09T13:31:28.139" v="2" actId="1076"/>
          <ac:spMkLst>
            <pc:docMk/>
            <pc:sldMk cId="3857513319" sldId="267"/>
            <ac:spMk id="13" creationId="{19E6714F-1FAA-4335-BDF6-A842A0C571B9}"/>
          </ac:spMkLst>
        </pc:spChg>
        <pc:grpChg chg="mod">
          <ac:chgData name="Daniel  Fernando Rozo Oviedo" userId="5a63fff8-1adc-4dea-a947-320e8b0dc006" providerId="ADAL" clId="{A28AAB19-AC69-42D8-8DA4-AADDD4082738}" dt="2021-04-09T13:31:28.139" v="2" actId="1076"/>
          <ac:grpSpMkLst>
            <pc:docMk/>
            <pc:sldMk cId="3857513319" sldId="267"/>
            <ac:grpSpMk id="4" creationId="{DBF986A5-3E18-4F2F-AA77-22B9C36DF5E4}"/>
          </ac:grpSpMkLst>
        </pc:grpChg>
        <pc:graphicFrameChg chg="add del mod">
          <ac:chgData name="Daniel  Fernando Rozo Oviedo" userId="5a63fff8-1adc-4dea-a947-320e8b0dc006" providerId="ADAL" clId="{A28AAB19-AC69-42D8-8DA4-AADDD4082738}" dt="2021-04-09T13:31:28.139" v="2" actId="1076"/>
          <ac:graphicFrameMkLst>
            <pc:docMk/>
            <pc:sldMk cId="3857513319" sldId="267"/>
            <ac:graphicFrameMk id="5" creationId="{9CB213D1-3976-4AA5-8D47-59FC647F7418}"/>
          </ac:graphicFrameMkLst>
        </pc:graphicFrameChg>
        <pc:picChg chg="mod">
          <ac:chgData name="Daniel  Fernando Rozo Oviedo" userId="5a63fff8-1adc-4dea-a947-320e8b0dc006" providerId="ADAL" clId="{A28AAB19-AC69-42D8-8DA4-AADDD4082738}" dt="2021-04-09T13:31:28.139" v="2" actId="1076"/>
          <ac:picMkLst>
            <pc:docMk/>
            <pc:sldMk cId="3857513319" sldId="267"/>
            <ac:picMk id="10" creationId="{1A786404-74C2-4B51-8610-CCA000FE6DFE}"/>
          </ac:picMkLst>
        </pc:picChg>
        <pc:picChg chg="mod">
          <ac:chgData name="Daniel  Fernando Rozo Oviedo" userId="5a63fff8-1adc-4dea-a947-320e8b0dc006" providerId="ADAL" clId="{A28AAB19-AC69-42D8-8DA4-AADDD4082738}" dt="2021-04-09T13:31:28.139" v="2" actId="1076"/>
          <ac:picMkLst>
            <pc:docMk/>
            <pc:sldMk cId="3857513319" sldId="267"/>
            <ac:picMk id="11" creationId="{180D018C-CBC3-4C64-9E94-355BDF116299}"/>
          </ac:picMkLst>
        </pc:picChg>
        <pc:cxnChg chg="mod">
          <ac:chgData name="Daniel  Fernando Rozo Oviedo" userId="5a63fff8-1adc-4dea-a947-320e8b0dc006" providerId="ADAL" clId="{A28AAB19-AC69-42D8-8DA4-AADDD4082738}" dt="2021-04-09T13:31:28.139" v="2" actId="1076"/>
          <ac:cxnSpMkLst>
            <pc:docMk/>
            <pc:sldMk cId="3857513319" sldId="267"/>
            <ac:cxnSpMk id="12" creationId="{004F5148-401B-478E-B9E9-61E691BAE0BF}"/>
          </ac:cxnSpMkLst>
        </pc:cxnChg>
      </pc:sldChg>
      <pc:sldChg chg="addSp delSp modSp new mod">
        <pc:chgData name="Daniel  Fernando Rozo Oviedo" userId="5a63fff8-1adc-4dea-a947-320e8b0dc006" providerId="ADAL" clId="{A28AAB19-AC69-42D8-8DA4-AADDD4082738}" dt="2021-04-09T13:38:27.198" v="32" actId="164"/>
        <pc:sldMkLst>
          <pc:docMk/>
          <pc:sldMk cId="2911664345" sldId="273"/>
        </pc:sldMkLst>
        <pc:spChg chg="del">
          <ac:chgData name="Daniel  Fernando Rozo Oviedo" userId="5a63fff8-1adc-4dea-a947-320e8b0dc006" providerId="ADAL" clId="{A28AAB19-AC69-42D8-8DA4-AADDD4082738}" dt="2021-04-09T13:32:21.496" v="13" actId="478"/>
          <ac:spMkLst>
            <pc:docMk/>
            <pc:sldMk cId="2911664345" sldId="273"/>
            <ac:spMk id="2" creationId="{E21E480D-F1EB-41E3-8243-CE81E6D86E1C}"/>
          </ac:spMkLst>
        </pc:spChg>
        <pc:spChg chg="del">
          <ac:chgData name="Daniel  Fernando Rozo Oviedo" userId="5a63fff8-1adc-4dea-a947-320e8b0dc006" providerId="ADAL" clId="{A28AAB19-AC69-42D8-8DA4-AADDD4082738}" dt="2021-04-09T13:32:20.388" v="12" actId="478"/>
          <ac:spMkLst>
            <pc:docMk/>
            <pc:sldMk cId="2911664345" sldId="273"/>
            <ac:spMk id="3" creationId="{0C85067A-BB52-4A51-B86E-DEB22DBB031F}"/>
          </ac:spMkLst>
        </pc:spChg>
        <pc:spChg chg="mod topLvl">
          <ac:chgData name="Daniel  Fernando Rozo Oviedo" userId="5a63fff8-1adc-4dea-a947-320e8b0dc006" providerId="ADAL" clId="{A28AAB19-AC69-42D8-8DA4-AADDD4082738}" dt="2021-04-09T13:38:27.198" v="32" actId="164"/>
          <ac:spMkLst>
            <pc:docMk/>
            <pc:sldMk cId="2911664345" sldId="273"/>
            <ac:spMk id="6" creationId="{9D1EF1B5-33B6-46E2-B8F4-4009520DB7E0}"/>
          </ac:spMkLst>
        </pc:spChg>
        <pc:spChg chg="mod topLvl">
          <ac:chgData name="Daniel  Fernando Rozo Oviedo" userId="5a63fff8-1adc-4dea-a947-320e8b0dc006" providerId="ADAL" clId="{A28AAB19-AC69-42D8-8DA4-AADDD4082738}" dt="2021-04-09T13:38:27.198" v="32" actId="164"/>
          <ac:spMkLst>
            <pc:docMk/>
            <pc:sldMk cId="2911664345" sldId="273"/>
            <ac:spMk id="7" creationId="{DBC6D04E-CA43-4857-B804-FA0755BE2D9F}"/>
          </ac:spMkLst>
        </pc:spChg>
        <pc:spChg chg="mod topLvl">
          <ac:chgData name="Daniel  Fernando Rozo Oviedo" userId="5a63fff8-1adc-4dea-a947-320e8b0dc006" providerId="ADAL" clId="{A28AAB19-AC69-42D8-8DA4-AADDD4082738}" dt="2021-04-09T13:38:27.198" v="32" actId="164"/>
          <ac:spMkLst>
            <pc:docMk/>
            <pc:sldMk cId="2911664345" sldId="273"/>
            <ac:spMk id="8" creationId="{52CCBDF8-F766-4D30-B282-972A3962BCA5}"/>
          </ac:spMkLst>
        </pc:spChg>
        <pc:spChg chg="mod topLvl">
          <ac:chgData name="Daniel  Fernando Rozo Oviedo" userId="5a63fff8-1adc-4dea-a947-320e8b0dc006" providerId="ADAL" clId="{A28AAB19-AC69-42D8-8DA4-AADDD4082738}" dt="2021-04-09T13:38:27.198" v="32" actId="164"/>
          <ac:spMkLst>
            <pc:docMk/>
            <pc:sldMk cId="2911664345" sldId="273"/>
            <ac:spMk id="9" creationId="{29924E46-86C1-4966-8150-4FA1069D5C29}"/>
          </ac:spMkLst>
        </pc:spChg>
        <pc:spChg chg="mod topLvl">
          <ac:chgData name="Daniel  Fernando Rozo Oviedo" userId="5a63fff8-1adc-4dea-a947-320e8b0dc006" providerId="ADAL" clId="{A28AAB19-AC69-42D8-8DA4-AADDD4082738}" dt="2021-04-09T13:38:27.198" v="32" actId="164"/>
          <ac:spMkLst>
            <pc:docMk/>
            <pc:sldMk cId="2911664345" sldId="273"/>
            <ac:spMk id="13" creationId="{E983F33D-C8E7-4270-969E-19D1CA810F96}"/>
          </ac:spMkLst>
        </pc:spChg>
        <pc:grpChg chg="add del mod topLvl">
          <ac:chgData name="Daniel  Fernando Rozo Oviedo" userId="5a63fff8-1adc-4dea-a947-320e8b0dc006" providerId="ADAL" clId="{A28AAB19-AC69-42D8-8DA4-AADDD4082738}" dt="2021-04-09T13:38:20.050" v="31" actId="165"/>
          <ac:grpSpMkLst>
            <pc:docMk/>
            <pc:sldMk cId="2911664345" sldId="273"/>
            <ac:grpSpMk id="4" creationId="{2572F0CD-316D-4279-8568-A3D85FE6BB0F}"/>
          </ac:grpSpMkLst>
        </pc:grpChg>
        <pc:grpChg chg="add del mod">
          <ac:chgData name="Daniel  Fernando Rozo Oviedo" userId="5a63fff8-1adc-4dea-a947-320e8b0dc006" providerId="ADAL" clId="{A28AAB19-AC69-42D8-8DA4-AADDD4082738}" dt="2021-04-09T13:38:11.269" v="30" actId="165"/>
          <ac:grpSpMkLst>
            <pc:docMk/>
            <pc:sldMk cId="2911664345" sldId="273"/>
            <ac:grpSpMk id="15" creationId="{A48CAA75-A88B-4312-9AF4-2AA0D2202F3A}"/>
          </ac:grpSpMkLst>
        </pc:grpChg>
        <pc:grpChg chg="add mod">
          <ac:chgData name="Daniel  Fernando Rozo Oviedo" userId="5a63fff8-1adc-4dea-a947-320e8b0dc006" providerId="ADAL" clId="{A28AAB19-AC69-42D8-8DA4-AADDD4082738}" dt="2021-04-09T13:38:27.198" v="32" actId="164"/>
          <ac:grpSpMkLst>
            <pc:docMk/>
            <pc:sldMk cId="2911664345" sldId="273"/>
            <ac:grpSpMk id="16" creationId="{73994AA0-FD4A-4674-B74D-A3FDA0E7B8D8}"/>
          </ac:grpSpMkLst>
        </pc:grpChg>
        <pc:graphicFrameChg chg="del mod">
          <ac:chgData name="Daniel  Fernando Rozo Oviedo" userId="5a63fff8-1adc-4dea-a947-320e8b0dc006" providerId="ADAL" clId="{A28AAB19-AC69-42D8-8DA4-AADDD4082738}" dt="2021-04-09T13:31:46.217" v="5" actId="478"/>
          <ac:graphicFrameMkLst>
            <pc:docMk/>
            <pc:sldMk cId="2911664345" sldId="273"/>
            <ac:graphicFrameMk id="5" creationId="{FB29DC15-31A1-4070-8E19-8B37621916F8}"/>
          </ac:graphicFrameMkLst>
        </pc:graphicFrameChg>
        <pc:picChg chg="mod topLvl">
          <ac:chgData name="Daniel  Fernando Rozo Oviedo" userId="5a63fff8-1adc-4dea-a947-320e8b0dc006" providerId="ADAL" clId="{A28AAB19-AC69-42D8-8DA4-AADDD4082738}" dt="2021-04-09T13:38:20.050" v="31" actId="165"/>
          <ac:picMkLst>
            <pc:docMk/>
            <pc:sldMk cId="2911664345" sldId="273"/>
            <ac:picMk id="10" creationId="{C78F9307-BD31-4C38-BF82-B103BB357A8F}"/>
          </ac:picMkLst>
        </pc:picChg>
        <pc:picChg chg="mod topLvl">
          <ac:chgData name="Daniel  Fernando Rozo Oviedo" userId="5a63fff8-1adc-4dea-a947-320e8b0dc006" providerId="ADAL" clId="{A28AAB19-AC69-42D8-8DA4-AADDD4082738}" dt="2021-04-09T13:38:27.198" v="32" actId="164"/>
          <ac:picMkLst>
            <pc:docMk/>
            <pc:sldMk cId="2911664345" sldId="273"/>
            <ac:picMk id="11" creationId="{FE71FDF5-DA85-412A-857D-95B42C63439E}"/>
          </ac:picMkLst>
        </pc:picChg>
        <pc:picChg chg="add mod topLvl">
          <ac:chgData name="Daniel  Fernando Rozo Oviedo" userId="5a63fff8-1adc-4dea-a947-320e8b0dc006" providerId="ADAL" clId="{A28AAB19-AC69-42D8-8DA4-AADDD4082738}" dt="2021-04-09T13:38:11.269" v="30" actId="165"/>
          <ac:picMkLst>
            <pc:docMk/>
            <pc:sldMk cId="2911664345" sldId="273"/>
            <ac:picMk id="14" creationId="{6B8CCBB0-FEC1-41DC-87E5-CF7C67CBE6CF}"/>
          </ac:picMkLst>
        </pc:picChg>
        <pc:cxnChg chg="mod topLvl">
          <ac:chgData name="Daniel  Fernando Rozo Oviedo" userId="5a63fff8-1adc-4dea-a947-320e8b0dc006" providerId="ADAL" clId="{A28AAB19-AC69-42D8-8DA4-AADDD4082738}" dt="2021-04-09T13:38:27.198" v="32" actId="164"/>
          <ac:cxnSpMkLst>
            <pc:docMk/>
            <pc:sldMk cId="2911664345" sldId="273"/>
            <ac:cxnSpMk id="12" creationId="{224998B6-4884-4717-9B0A-0414048660DB}"/>
          </ac:cxnSpMkLst>
        </pc:cxnChg>
      </pc:sldChg>
      <pc:sldChg chg="addSp delSp modSp new mod">
        <pc:chgData name="Daniel  Fernando Rozo Oviedo" userId="5a63fff8-1adc-4dea-a947-320e8b0dc006" providerId="ADAL" clId="{A28AAB19-AC69-42D8-8DA4-AADDD4082738}" dt="2021-04-09T13:34:37.303" v="29" actId="478"/>
        <pc:sldMkLst>
          <pc:docMk/>
          <pc:sldMk cId="3825960417" sldId="274"/>
        </pc:sldMkLst>
        <pc:spChg chg="del">
          <ac:chgData name="Daniel  Fernando Rozo Oviedo" userId="5a63fff8-1adc-4dea-a947-320e8b0dc006" providerId="ADAL" clId="{A28AAB19-AC69-42D8-8DA4-AADDD4082738}" dt="2021-04-09T13:34:35.712" v="28" actId="478"/>
          <ac:spMkLst>
            <pc:docMk/>
            <pc:sldMk cId="3825960417" sldId="274"/>
            <ac:spMk id="2" creationId="{59194913-1826-4C2E-BB75-E77F6361284D}"/>
          </ac:spMkLst>
        </pc:spChg>
        <pc:spChg chg="del">
          <ac:chgData name="Daniel  Fernando Rozo Oviedo" userId="5a63fff8-1adc-4dea-a947-320e8b0dc006" providerId="ADAL" clId="{A28AAB19-AC69-42D8-8DA4-AADDD4082738}" dt="2021-04-09T13:34:37.303" v="29" actId="478"/>
          <ac:spMkLst>
            <pc:docMk/>
            <pc:sldMk cId="3825960417" sldId="274"/>
            <ac:spMk id="3" creationId="{41637DE7-3737-40E6-9AD3-7FDA9DF2A378}"/>
          </ac:spMkLst>
        </pc:spChg>
        <pc:spChg chg="mod">
          <ac:chgData name="Daniel  Fernando Rozo Oviedo" userId="5a63fff8-1adc-4dea-a947-320e8b0dc006" providerId="ADAL" clId="{A28AAB19-AC69-42D8-8DA4-AADDD4082738}" dt="2021-04-09T13:34:16.230" v="22" actId="6549"/>
          <ac:spMkLst>
            <pc:docMk/>
            <pc:sldMk cId="3825960417" sldId="274"/>
            <ac:spMk id="6" creationId="{B6073998-DF2F-4EEF-9D7D-0E0478E1E360}"/>
          </ac:spMkLst>
        </pc:spChg>
        <pc:spChg chg="mod">
          <ac:chgData name="Daniel  Fernando Rozo Oviedo" userId="5a63fff8-1adc-4dea-a947-320e8b0dc006" providerId="ADAL" clId="{A28AAB19-AC69-42D8-8DA4-AADDD4082738}" dt="2021-04-09T13:34:16.230" v="22" actId="6549"/>
          <ac:spMkLst>
            <pc:docMk/>
            <pc:sldMk cId="3825960417" sldId="274"/>
            <ac:spMk id="9" creationId="{27A52564-E5C1-450F-87E7-EC9CDD09DEB6}"/>
          </ac:spMkLst>
        </pc:spChg>
        <pc:spChg chg="del mod">
          <ac:chgData name="Daniel  Fernando Rozo Oviedo" userId="5a63fff8-1adc-4dea-a947-320e8b0dc006" providerId="ADAL" clId="{A28AAB19-AC69-42D8-8DA4-AADDD4082738}" dt="2021-04-09T13:34:31.327" v="27" actId="478"/>
          <ac:spMkLst>
            <pc:docMk/>
            <pc:sldMk cId="3825960417" sldId="274"/>
            <ac:spMk id="11" creationId="{65568BD8-706F-4E31-A6DC-F0629775C63D}"/>
          </ac:spMkLst>
        </pc:spChg>
        <pc:spChg chg="del mod">
          <ac:chgData name="Daniel  Fernando Rozo Oviedo" userId="5a63fff8-1adc-4dea-a947-320e8b0dc006" providerId="ADAL" clId="{A28AAB19-AC69-42D8-8DA4-AADDD4082738}" dt="2021-04-09T13:34:05.273" v="19" actId="478"/>
          <ac:spMkLst>
            <pc:docMk/>
            <pc:sldMk cId="3825960417" sldId="274"/>
            <ac:spMk id="12" creationId="{7BF9C137-BC0E-46FD-99DD-C6601ACFE3C8}"/>
          </ac:spMkLst>
        </pc:spChg>
        <pc:spChg chg="del mod">
          <ac:chgData name="Daniel  Fernando Rozo Oviedo" userId="5a63fff8-1adc-4dea-a947-320e8b0dc006" providerId="ADAL" clId="{A28AAB19-AC69-42D8-8DA4-AADDD4082738}" dt="2021-04-09T13:34:24.082" v="25" actId="478"/>
          <ac:spMkLst>
            <pc:docMk/>
            <pc:sldMk cId="3825960417" sldId="274"/>
            <ac:spMk id="13" creationId="{D0687130-A700-4007-87A5-8B2C0542E8C1}"/>
          </ac:spMkLst>
        </pc:spChg>
        <pc:spChg chg="del mod">
          <ac:chgData name="Daniel  Fernando Rozo Oviedo" userId="5a63fff8-1adc-4dea-a947-320e8b0dc006" providerId="ADAL" clId="{A28AAB19-AC69-42D8-8DA4-AADDD4082738}" dt="2021-04-09T13:34:20.490" v="24" actId="478"/>
          <ac:spMkLst>
            <pc:docMk/>
            <pc:sldMk cId="3825960417" sldId="274"/>
            <ac:spMk id="16" creationId="{6389B30C-B5A2-4130-B422-9F03E3E58573}"/>
          </ac:spMkLst>
        </pc:spChg>
        <pc:spChg chg="mod">
          <ac:chgData name="Daniel  Fernando Rozo Oviedo" userId="5a63fff8-1adc-4dea-a947-320e8b0dc006" providerId="ADAL" clId="{A28AAB19-AC69-42D8-8DA4-AADDD4082738}" dt="2021-04-09T13:34:16.230" v="22" actId="6549"/>
          <ac:spMkLst>
            <pc:docMk/>
            <pc:sldMk cId="3825960417" sldId="274"/>
            <ac:spMk id="17" creationId="{8BF30750-9FDF-45D2-9AFA-570EE30E2A9F}"/>
          </ac:spMkLst>
        </pc:spChg>
        <pc:spChg chg="mod">
          <ac:chgData name="Daniel  Fernando Rozo Oviedo" userId="5a63fff8-1adc-4dea-a947-320e8b0dc006" providerId="ADAL" clId="{A28AAB19-AC69-42D8-8DA4-AADDD4082738}" dt="2021-04-09T13:34:16.230" v="22" actId="6549"/>
          <ac:spMkLst>
            <pc:docMk/>
            <pc:sldMk cId="3825960417" sldId="274"/>
            <ac:spMk id="19" creationId="{008094C6-A101-4034-A2BD-653EE840EF92}"/>
          </ac:spMkLst>
        </pc:spChg>
        <pc:spChg chg="mod">
          <ac:chgData name="Daniel  Fernando Rozo Oviedo" userId="5a63fff8-1adc-4dea-a947-320e8b0dc006" providerId="ADAL" clId="{A28AAB19-AC69-42D8-8DA4-AADDD4082738}" dt="2021-04-09T13:34:16.230" v="22" actId="6549"/>
          <ac:spMkLst>
            <pc:docMk/>
            <pc:sldMk cId="3825960417" sldId="274"/>
            <ac:spMk id="20" creationId="{A12D43BA-AF54-4A90-90E6-3655870AEA6C}"/>
          </ac:spMkLst>
        </pc:spChg>
        <pc:grpChg chg="add mod">
          <ac:chgData name="Daniel  Fernando Rozo Oviedo" userId="5a63fff8-1adc-4dea-a947-320e8b0dc006" providerId="ADAL" clId="{A28AAB19-AC69-42D8-8DA4-AADDD4082738}" dt="2021-04-09T13:34:16.230" v="22" actId="6549"/>
          <ac:grpSpMkLst>
            <pc:docMk/>
            <pc:sldMk cId="3825960417" sldId="274"/>
            <ac:grpSpMk id="4" creationId="{E7B780AA-2329-4128-A9D7-5DF7F7F3AAE1}"/>
          </ac:grpSpMkLst>
        </pc:grpChg>
        <pc:grpChg chg="mod">
          <ac:chgData name="Daniel  Fernando Rozo Oviedo" userId="5a63fff8-1adc-4dea-a947-320e8b0dc006" providerId="ADAL" clId="{A28AAB19-AC69-42D8-8DA4-AADDD4082738}" dt="2021-04-09T13:34:16.230" v="22" actId="6549"/>
          <ac:grpSpMkLst>
            <pc:docMk/>
            <pc:sldMk cId="3825960417" sldId="274"/>
            <ac:grpSpMk id="5" creationId="{78AA6591-D358-4397-8DE9-9D811CC3C501}"/>
          </ac:grpSpMkLst>
        </pc:grpChg>
        <pc:grpChg chg="mod">
          <ac:chgData name="Daniel  Fernando Rozo Oviedo" userId="5a63fff8-1adc-4dea-a947-320e8b0dc006" providerId="ADAL" clId="{A28AAB19-AC69-42D8-8DA4-AADDD4082738}" dt="2021-04-09T13:34:16.230" v="22" actId="6549"/>
          <ac:grpSpMkLst>
            <pc:docMk/>
            <pc:sldMk cId="3825960417" sldId="274"/>
            <ac:grpSpMk id="18" creationId="{2705F437-797E-4ED1-8B4C-AE6919BE9009}"/>
          </ac:grpSpMkLst>
        </pc:grpChg>
        <pc:picChg chg="mod">
          <ac:chgData name="Daniel  Fernando Rozo Oviedo" userId="5a63fff8-1adc-4dea-a947-320e8b0dc006" providerId="ADAL" clId="{A28AAB19-AC69-42D8-8DA4-AADDD4082738}" dt="2021-04-09T13:34:16.230" v="22" actId="6549"/>
          <ac:picMkLst>
            <pc:docMk/>
            <pc:sldMk cId="3825960417" sldId="274"/>
            <ac:picMk id="8" creationId="{687EB5A5-AB56-40F6-A3F8-7C5B52DA8A34}"/>
          </ac:picMkLst>
        </pc:picChg>
        <pc:cxnChg chg="mod">
          <ac:chgData name="Daniel  Fernando Rozo Oviedo" userId="5a63fff8-1adc-4dea-a947-320e8b0dc006" providerId="ADAL" clId="{A28AAB19-AC69-42D8-8DA4-AADDD4082738}" dt="2021-04-09T13:34:16.230" v="22" actId="6549"/>
          <ac:cxnSpMkLst>
            <pc:docMk/>
            <pc:sldMk cId="3825960417" sldId="274"/>
            <ac:cxnSpMk id="7" creationId="{25F51C4A-A6A5-40E5-9C70-C6E9E1AD06BD}"/>
          </ac:cxnSpMkLst>
        </pc:cxnChg>
        <pc:cxnChg chg="del mod">
          <ac:chgData name="Daniel  Fernando Rozo Oviedo" userId="5a63fff8-1adc-4dea-a947-320e8b0dc006" providerId="ADAL" clId="{A28AAB19-AC69-42D8-8DA4-AADDD4082738}" dt="2021-04-09T13:34:08.031" v="20" actId="478"/>
          <ac:cxnSpMkLst>
            <pc:docMk/>
            <pc:sldMk cId="3825960417" sldId="274"/>
            <ac:cxnSpMk id="10" creationId="{A3A9F416-4ECD-487E-9597-53BA470ECDCC}"/>
          </ac:cxnSpMkLst>
        </pc:cxnChg>
        <pc:cxnChg chg="del mod">
          <ac:chgData name="Daniel  Fernando Rozo Oviedo" userId="5a63fff8-1adc-4dea-a947-320e8b0dc006" providerId="ADAL" clId="{A28AAB19-AC69-42D8-8DA4-AADDD4082738}" dt="2021-04-09T13:33:57.666" v="18" actId="478"/>
          <ac:cxnSpMkLst>
            <pc:docMk/>
            <pc:sldMk cId="3825960417" sldId="274"/>
            <ac:cxnSpMk id="14" creationId="{0EFFAF67-6393-43C2-B2ED-A95AA2B579AC}"/>
          </ac:cxnSpMkLst>
        </pc:cxnChg>
        <pc:cxnChg chg="del mod">
          <ac:chgData name="Daniel  Fernando Rozo Oviedo" userId="5a63fff8-1adc-4dea-a947-320e8b0dc006" providerId="ADAL" clId="{A28AAB19-AC69-42D8-8DA4-AADDD4082738}" dt="2021-04-09T13:34:26.959" v="26" actId="478"/>
          <ac:cxnSpMkLst>
            <pc:docMk/>
            <pc:sldMk cId="3825960417" sldId="274"/>
            <ac:cxnSpMk id="15" creationId="{226C699E-5DC1-40FB-B37D-6F3F5BA731FB}"/>
          </ac:cxnSpMkLst>
        </pc:cxnChg>
      </pc:sldChg>
    </pc:docChg>
  </pc:docChgLst>
  <pc:docChgLst>
    <pc:chgData name="Daniel Rozo" userId="f4711be7973d050f" providerId="LiveId" clId="{4F31524F-E0AC-4C69-A764-7F716C80BE1A}"/>
    <pc:docChg chg="undo redo custSel addSld modSld sldOrd">
      <pc:chgData name="Daniel Rozo" userId="f4711be7973d050f" providerId="LiveId" clId="{4F31524F-E0AC-4C69-A764-7F716C80BE1A}" dt="2020-06-11T18:44:02.843" v="1442" actId="478"/>
      <pc:docMkLst>
        <pc:docMk/>
      </pc:docMkLst>
      <pc:sldChg chg="addSp delSp modSp ord">
        <pc:chgData name="Daniel Rozo" userId="f4711be7973d050f" providerId="LiveId" clId="{4F31524F-E0AC-4C69-A764-7F716C80BE1A}" dt="2020-06-08T02:38:42.559" v="10"/>
        <pc:sldMkLst>
          <pc:docMk/>
          <pc:sldMk cId="1940887472" sldId="256"/>
        </pc:sldMkLst>
        <pc:spChg chg="add del">
          <ac:chgData name="Daniel Rozo" userId="f4711be7973d050f" providerId="LiveId" clId="{4F31524F-E0AC-4C69-A764-7F716C80BE1A}" dt="2020-06-08T02:38:42.559" v="10"/>
          <ac:spMkLst>
            <pc:docMk/>
            <pc:sldMk cId="1940887472" sldId="256"/>
            <ac:spMk id="2" creationId="{389F2CC0-88C7-47FB-A72B-A1F5F8988181}"/>
          </ac:spMkLst>
        </pc:spChg>
        <pc:picChg chg="mod">
          <ac:chgData name="Daniel Rozo" userId="f4711be7973d050f" providerId="LiveId" clId="{4F31524F-E0AC-4C69-A764-7F716C80BE1A}" dt="2020-06-07T18:46:59.104" v="6" actId="1076"/>
          <ac:picMkLst>
            <pc:docMk/>
            <pc:sldMk cId="1940887472" sldId="256"/>
            <ac:picMk id="4" creationId="{9C95AFE4-04F4-414A-98A2-2DD11E86F96A}"/>
          </ac:picMkLst>
        </pc:picChg>
      </pc:sldChg>
      <pc:sldChg chg="add">
        <pc:chgData name="Daniel Rozo" userId="f4711be7973d050f" providerId="LiveId" clId="{4F31524F-E0AC-4C69-A764-7F716C80BE1A}" dt="2020-06-07T23:06:44.142" v="8"/>
        <pc:sldMkLst>
          <pc:docMk/>
          <pc:sldMk cId="2367390873" sldId="257"/>
        </pc:sldMkLst>
      </pc:sldChg>
      <pc:sldChg chg="addSp modSp add ord">
        <pc:chgData name="Daniel Rozo" userId="f4711be7973d050f" providerId="LiveId" clId="{4F31524F-E0AC-4C69-A764-7F716C80BE1A}" dt="2020-06-09T05:26:12.134" v="180" actId="1076"/>
        <pc:sldMkLst>
          <pc:docMk/>
          <pc:sldMk cId="3446933385" sldId="258"/>
        </pc:sldMkLst>
        <pc:spChg chg="mod">
          <ac:chgData name="Daniel Rozo" userId="f4711be7973d050f" providerId="LiveId" clId="{4F31524F-E0AC-4C69-A764-7F716C80BE1A}" dt="2020-06-08T04:48:47.189" v="14" actId="207"/>
          <ac:spMkLst>
            <pc:docMk/>
            <pc:sldMk cId="3446933385" sldId="258"/>
            <ac:spMk id="11" creationId="{7EC73C8A-A082-4B58-8E68-B261FBB9512F}"/>
          </ac:spMkLst>
        </pc:spChg>
        <pc:spChg chg="mod">
          <ac:chgData name="Daniel Rozo" userId="f4711be7973d050f" providerId="LiveId" clId="{4F31524F-E0AC-4C69-A764-7F716C80BE1A}" dt="2020-06-08T04:48:47.189" v="14" actId="207"/>
          <ac:spMkLst>
            <pc:docMk/>
            <pc:sldMk cId="3446933385" sldId="258"/>
            <ac:spMk id="17" creationId="{13282E6F-9FCE-4C3E-AAEB-564232738780}"/>
          </ac:spMkLst>
        </pc:spChg>
        <pc:spChg chg="mod">
          <ac:chgData name="Daniel Rozo" userId="f4711be7973d050f" providerId="LiveId" clId="{4F31524F-E0AC-4C69-A764-7F716C80BE1A}" dt="2020-06-08T04:48:47.189" v="14" actId="207"/>
          <ac:spMkLst>
            <pc:docMk/>
            <pc:sldMk cId="3446933385" sldId="258"/>
            <ac:spMk id="32" creationId="{DCADA182-81F8-4108-967F-27F46DE9947E}"/>
          </ac:spMkLst>
        </pc:spChg>
        <pc:spChg chg="mod">
          <ac:chgData name="Daniel Rozo" userId="f4711be7973d050f" providerId="LiveId" clId="{4F31524F-E0AC-4C69-A764-7F716C80BE1A}" dt="2020-06-08T04:49:01.861" v="18" actId="164"/>
          <ac:spMkLst>
            <pc:docMk/>
            <pc:sldMk cId="3446933385" sldId="258"/>
            <ac:spMk id="41" creationId="{338762AF-C196-4DF1-86AC-DC2B0F4340BC}"/>
          </ac:spMkLst>
        </pc:spChg>
        <pc:spChg chg="mod">
          <ac:chgData name="Daniel Rozo" userId="f4711be7973d050f" providerId="LiveId" clId="{4F31524F-E0AC-4C69-A764-7F716C80BE1A}" dt="2020-06-08T04:49:01.861" v="18" actId="164"/>
          <ac:spMkLst>
            <pc:docMk/>
            <pc:sldMk cId="3446933385" sldId="258"/>
            <ac:spMk id="43" creationId="{68669323-7405-49DC-AA26-4EE791C959C3}"/>
          </ac:spMkLst>
        </pc:spChg>
        <pc:spChg chg="mod">
          <ac:chgData name="Daniel Rozo" userId="f4711be7973d050f" providerId="LiveId" clId="{4F31524F-E0AC-4C69-A764-7F716C80BE1A}" dt="2020-06-08T04:49:01.861" v="18" actId="164"/>
          <ac:spMkLst>
            <pc:docMk/>
            <pc:sldMk cId="3446933385" sldId="258"/>
            <ac:spMk id="54" creationId="{E6BC183D-C9FA-4721-A2E5-98B341D1C949}"/>
          </ac:spMkLst>
        </pc:spChg>
        <pc:spChg chg="mod">
          <ac:chgData name="Daniel Rozo" userId="f4711be7973d050f" providerId="LiveId" clId="{4F31524F-E0AC-4C69-A764-7F716C80BE1A}" dt="2020-06-08T04:49:01.861" v="18" actId="164"/>
          <ac:spMkLst>
            <pc:docMk/>
            <pc:sldMk cId="3446933385" sldId="258"/>
            <ac:spMk id="55" creationId="{DFCB74DE-A087-448B-8689-9BC3F82398DC}"/>
          </ac:spMkLst>
        </pc:spChg>
        <pc:spChg chg="mod">
          <ac:chgData name="Daniel Rozo" userId="f4711be7973d050f" providerId="LiveId" clId="{4F31524F-E0AC-4C69-A764-7F716C80BE1A}" dt="2020-06-08T04:49:01.861" v="18" actId="164"/>
          <ac:spMkLst>
            <pc:docMk/>
            <pc:sldMk cId="3446933385" sldId="258"/>
            <ac:spMk id="59" creationId="{5424C543-CE00-4FF0-B40F-AEC8F158DBB7}"/>
          </ac:spMkLst>
        </pc:spChg>
        <pc:grpChg chg="add mod">
          <ac:chgData name="Daniel Rozo" userId="f4711be7973d050f" providerId="LiveId" clId="{4F31524F-E0AC-4C69-A764-7F716C80BE1A}" dt="2020-06-08T04:49:01.861" v="18" actId="164"/>
          <ac:grpSpMkLst>
            <pc:docMk/>
            <pc:sldMk cId="3446933385" sldId="258"/>
            <ac:grpSpMk id="2" creationId="{71FB5EB2-931A-4714-9CD7-1F3DCCC1236A}"/>
          </ac:grpSpMkLst>
        </pc:grpChg>
        <pc:grpChg chg="mod">
          <ac:chgData name="Daniel Rozo" userId="f4711be7973d050f" providerId="LiveId" clId="{4F31524F-E0AC-4C69-A764-7F716C80BE1A}" dt="2020-06-08T04:49:01.861" v="18" actId="164"/>
          <ac:grpSpMkLst>
            <pc:docMk/>
            <pc:sldMk cId="3446933385" sldId="258"/>
            <ac:grpSpMk id="38" creationId="{FD0DBE9E-A958-461F-975F-1D6FF89D154D}"/>
          </ac:grpSpMkLst>
        </pc:grpChg>
        <pc:picChg chg="mod">
          <ac:chgData name="Daniel Rozo" userId="f4711be7973d050f" providerId="LiveId" clId="{4F31524F-E0AC-4C69-A764-7F716C80BE1A}" dt="2020-06-09T05:26:12.134" v="180" actId="1076"/>
          <ac:picMkLst>
            <pc:docMk/>
            <pc:sldMk cId="3446933385" sldId="258"/>
            <ac:picMk id="5" creationId="{4B2C0C69-80B1-42E3-8CBD-C43E75F5BC53}"/>
          </ac:picMkLst>
        </pc:picChg>
        <pc:cxnChg chg="mod">
          <ac:chgData name="Daniel Rozo" userId="f4711be7973d050f" providerId="LiveId" clId="{4F31524F-E0AC-4C69-A764-7F716C80BE1A}" dt="2020-06-09T05:26:12.134" v="180" actId="1076"/>
          <ac:cxnSpMkLst>
            <pc:docMk/>
            <pc:sldMk cId="3446933385" sldId="258"/>
            <ac:cxnSpMk id="40" creationId="{6BD2FF46-442F-4891-A22C-0B0C1D327EBC}"/>
          </ac:cxnSpMkLst>
        </pc:cxnChg>
        <pc:cxnChg chg="mod">
          <ac:chgData name="Daniel Rozo" userId="f4711be7973d050f" providerId="LiveId" clId="{4F31524F-E0AC-4C69-A764-7F716C80BE1A}" dt="2020-06-08T04:49:01.861" v="18" actId="164"/>
          <ac:cxnSpMkLst>
            <pc:docMk/>
            <pc:sldMk cId="3446933385" sldId="258"/>
            <ac:cxnSpMk id="42" creationId="{1C96BC63-0C3A-4E1E-830C-183CE1D54B0B}"/>
          </ac:cxnSpMkLst>
        </pc:cxnChg>
        <pc:cxnChg chg="mod">
          <ac:chgData name="Daniel Rozo" userId="f4711be7973d050f" providerId="LiveId" clId="{4F31524F-E0AC-4C69-A764-7F716C80BE1A}" dt="2020-06-08T04:49:01.861" v="18" actId="164"/>
          <ac:cxnSpMkLst>
            <pc:docMk/>
            <pc:sldMk cId="3446933385" sldId="258"/>
            <ac:cxnSpMk id="45" creationId="{9C1C77CF-86B2-4258-A573-CE4AD2E8B68C}"/>
          </ac:cxnSpMkLst>
        </pc:cxnChg>
        <pc:cxnChg chg="mod">
          <ac:chgData name="Daniel Rozo" userId="f4711be7973d050f" providerId="LiveId" clId="{4F31524F-E0AC-4C69-A764-7F716C80BE1A}" dt="2020-06-08T04:49:01.861" v="18" actId="164"/>
          <ac:cxnSpMkLst>
            <pc:docMk/>
            <pc:sldMk cId="3446933385" sldId="258"/>
            <ac:cxnSpMk id="48" creationId="{D601A3FA-6FD3-465D-9180-1EE6CBDA20AC}"/>
          </ac:cxnSpMkLst>
        </pc:cxnChg>
        <pc:cxnChg chg="mod">
          <ac:chgData name="Daniel Rozo" userId="f4711be7973d050f" providerId="LiveId" clId="{4F31524F-E0AC-4C69-A764-7F716C80BE1A}" dt="2020-06-08T04:49:01.861" v="18" actId="164"/>
          <ac:cxnSpMkLst>
            <pc:docMk/>
            <pc:sldMk cId="3446933385" sldId="258"/>
            <ac:cxnSpMk id="50" creationId="{09EC5F6B-3E51-4151-9305-806165DF6B28}"/>
          </ac:cxnSpMkLst>
        </pc:cxnChg>
        <pc:cxnChg chg="mod">
          <ac:chgData name="Daniel Rozo" userId="f4711be7973d050f" providerId="LiveId" clId="{4F31524F-E0AC-4C69-A764-7F716C80BE1A}" dt="2020-06-08T04:49:01.861" v="18" actId="164"/>
          <ac:cxnSpMkLst>
            <pc:docMk/>
            <pc:sldMk cId="3446933385" sldId="258"/>
            <ac:cxnSpMk id="58" creationId="{9B498B4D-6061-4C58-85C9-DF0D59170265}"/>
          </ac:cxnSpMkLst>
        </pc:cxnChg>
      </pc:sldChg>
      <pc:sldChg chg="addSp delSp modSp add">
        <pc:chgData name="Daniel Rozo" userId="f4711be7973d050f" providerId="LiveId" clId="{4F31524F-E0AC-4C69-A764-7F716C80BE1A}" dt="2020-06-09T06:26:38.532" v="396" actId="1076"/>
        <pc:sldMkLst>
          <pc:docMk/>
          <pc:sldMk cId="3254349724" sldId="259"/>
        </pc:sldMkLst>
        <pc:spChg chg="del">
          <ac:chgData name="Daniel Rozo" userId="f4711be7973d050f" providerId="LiveId" clId="{4F31524F-E0AC-4C69-A764-7F716C80BE1A}" dt="2020-06-09T05:19:16.550" v="22" actId="478"/>
          <ac:spMkLst>
            <pc:docMk/>
            <pc:sldMk cId="3254349724" sldId="259"/>
            <ac:spMk id="2" creationId="{853F3AAB-8429-4D7F-8A13-6A88B1C0D080}"/>
          </ac:spMkLst>
        </pc:spChg>
        <pc:spChg chg="del">
          <ac:chgData name="Daniel Rozo" userId="f4711be7973d050f" providerId="LiveId" clId="{4F31524F-E0AC-4C69-A764-7F716C80BE1A}" dt="2020-06-09T05:19:14.285" v="21" actId="478"/>
          <ac:spMkLst>
            <pc:docMk/>
            <pc:sldMk cId="3254349724" sldId="259"/>
            <ac:spMk id="3" creationId="{F4FBBD78-7C2B-44A6-A026-3851BE86C3DA}"/>
          </ac:spMkLst>
        </pc:spChg>
        <pc:spChg chg="mod topLvl">
          <ac:chgData name="Daniel Rozo" userId="f4711be7973d050f" providerId="LiveId" clId="{4F31524F-E0AC-4C69-A764-7F716C80BE1A}" dt="2020-06-09T06:26:35.309" v="395" actId="164"/>
          <ac:spMkLst>
            <pc:docMk/>
            <pc:sldMk cId="3254349724" sldId="259"/>
            <ac:spMk id="7" creationId="{3F47DA4A-A598-4E70-B598-AB120CB8FEBD}"/>
          </ac:spMkLst>
        </pc:spChg>
        <pc:spChg chg="mod topLvl">
          <ac:chgData name="Daniel Rozo" userId="f4711be7973d050f" providerId="LiveId" clId="{4F31524F-E0AC-4C69-A764-7F716C80BE1A}" dt="2020-06-09T06:26:35.309" v="395" actId="164"/>
          <ac:spMkLst>
            <pc:docMk/>
            <pc:sldMk cId="3254349724" sldId="259"/>
            <ac:spMk id="10" creationId="{DFC5C617-868D-477C-B792-444ECC828D02}"/>
          </ac:spMkLst>
        </pc:spChg>
        <pc:spChg chg="del mod topLvl">
          <ac:chgData name="Daniel Rozo" userId="f4711be7973d050f" providerId="LiveId" clId="{4F31524F-E0AC-4C69-A764-7F716C80BE1A}" dt="2020-06-09T06:25:34.454" v="387" actId="478"/>
          <ac:spMkLst>
            <pc:docMk/>
            <pc:sldMk cId="3254349724" sldId="259"/>
            <ac:spMk id="14" creationId="{41D9105B-C7BA-49AC-A7C7-EFA6178944EB}"/>
          </ac:spMkLst>
        </pc:spChg>
        <pc:spChg chg="del mod topLvl">
          <ac:chgData name="Daniel Rozo" userId="f4711be7973d050f" providerId="LiveId" clId="{4F31524F-E0AC-4C69-A764-7F716C80BE1A}" dt="2020-06-09T05:24:10.582" v="143" actId="478"/>
          <ac:spMkLst>
            <pc:docMk/>
            <pc:sldMk cId="3254349724" sldId="259"/>
            <ac:spMk id="15" creationId="{1723C42E-1013-49A3-B082-2FFF47D5D540}"/>
          </ac:spMkLst>
        </pc:spChg>
        <pc:spChg chg="mod topLvl">
          <ac:chgData name="Daniel Rozo" userId="f4711be7973d050f" providerId="LiveId" clId="{4F31524F-E0AC-4C69-A764-7F716C80BE1A}" dt="2020-06-09T06:26:35.309" v="395" actId="164"/>
          <ac:spMkLst>
            <pc:docMk/>
            <pc:sldMk cId="3254349724" sldId="259"/>
            <ac:spMk id="17" creationId="{52F4F5E2-3F05-4631-88C2-AAFFAE3CBFE8}"/>
          </ac:spMkLst>
        </pc:spChg>
        <pc:spChg chg="add del mod topLvl">
          <ac:chgData name="Daniel Rozo" userId="f4711be7973d050f" providerId="LiveId" clId="{4F31524F-E0AC-4C69-A764-7F716C80BE1A}" dt="2020-06-09T05:20:34.122" v="46" actId="478"/>
          <ac:spMkLst>
            <pc:docMk/>
            <pc:sldMk cId="3254349724" sldId="259"/>
            <ac:spMk id="18" creationId="{1245068A-645F-4473-9884-386DD2BF2535}"/>
          </ac:spMkLst>
        </pc:spChg>
        <pc:spChg chg="del mod topLvl">
          <ac:chgData name="Daniel Rozo" userId="f4711be7973d050f" providerId="LiveId" clId="{4F31524F-E0AC-4C69-A764-7F716C80BE1A}" dt="2020-06-09T05:21:07.966" v="54" actId="478"/>
          <ac:spMkLst>
            <pc:docMk/>
            <pc:sldMk cId="3254349724" sldId="259"/>
            <ac:spMk id="20" creationId="{709B8F4C-938D-4AA2-9048-641E7924292C}"/>
          </ac:spMkLst>
        </pc:spChg>
        <pc:spChg chg="del mod topLvl">
          <ac:chgData name="Daniel Rozo" userId="f4711be7973d050f" providerId="LiveId" clId="{4F31524F-E0AC-4C69-A764-7F716C80BE1A}" dt="2020-06-09T05:21:07.966" v="54" actId="478"/>
          <ac:spMkLst>
            <pc:docMk/>
            <pc:sldMk cId="3254349724" sldId="259"/>
            <ac:spMk id="21" creationId="{CC83FE62-C198-4CAD-BFB0-DF84A765993A}"/>
          </ac:spMkLst>
        </pc:spChg>
        <pc:spChg chg="del mod topLvl">
          <ac:chgData name="Daniel Rozo" userId="f4711be7973d050f" providerId="LiveId" clId="{4F31524F-E0AC-4C69-A764-7F716C80BE1A}" dt="2020-06-09T05:21:11.088" v="55" actId="478"/>
          <ac:spMkLst>
            <pc:docMk/>
            <pc:sldMk cId="3254349724" sldId="259"/>
            <ac:spMk id="22" creationId="{950351A3-ECB0-4F98-9C1E-549C1076AB58}"/>
          </ac:spMkLst>
        </pc:spChg>
        <pc:spChg chg="mod topLvl">
          <ac:chgData name="Daniel Rozo" userId="f4711be7973d050f" providerId="LiveId" clId="{4F31524F-E0AC-4C69-A764-7F716C80BE1A}" dt="2020-06-09T05:23:36.429" v="139" actId="164"/>
          <ac:spMkLst>
            <pc:docMk/>
            <pc:sldMk cId="3254349724" sldId="259"/>
            <ac:spMk id="24" creationId="{38675B37-CDAD-47BA-924E-D774ABE9C723}"/>
          </ac:spMkLst>
        </pc:spChg>
        <pc:spChg chg="del">
          <ac:chgData name="Daniel Rozo" userId="f4711be7973d050f" providerId="LiveId" clId="{4F31524F-E0AC-4C69-A764-7F716C80BE1A}" dt="2020-06-09T05:19:22.771" v="24" actId="478"/>
          <ac:spMkLst>
            <pc:docMk/>
            <pc:sldMk cId="3254349724" sldId="259"/>
            <ac:spMk id="27" creationId="{F5CCD194-B5DE-4DFB-AE4D-9546686B57EB}"/>
          </ac:spMkLst>
        </pc:spChg>
        <pc:spChg chg="del">
          <ac:chgData name="Daniel Rozo" userId="f4711be7973d050f" providerId="LiveId" clId="{4F31524F-E0AC-4C69-A764-7F716C80BE1A}" dt="2020-06-09T05:20:39.303" v="48" actId="478"/>
          <ac:spMkLst>
            <pc:docMk/>
            <pc:sldMk cId="3254349724" sldId="259"/>
            <ac:spMk id="30" creationId="{002369A0-277C-466A-BCD4-05F7117FB250}"/>
          </ac:spMkLst>
        </pc:spChg>
        <pc:spChg chg="del mod">
          <ac:chgData name="Daniel Rozo" userId="f4711be7973d050f" providerId="LiveId" clId="{4F31524F-E0AC-4C69-A764-7F716C80BE1A}" dt="2020-06-09T05:20:37.698" v="47" actId="478"/>
          <ac:spMkLst>
            <pc:docMk/>
            <pc:sldMk cId="3254349724" sldId="259"/>
            <ac:spMk id="31" creationId="{10FDD837-C707-40A4-80C5-044D82F3FEED}"/>
          </ac:spMkLst>
        </pc:spChg>
        <pc:spChg chg="add del">
          <ac:chgData name="Daniel Rozo" userId="f4711be7973d050f" providerId="LiveId" clId="{4F31524F-E0AC-4C69-A764-7F716C80BE1A}" dt="2020-06-09T05:19:56.606" v="37" actId="478"/>
          <ac:spMkLst>
            <pc:docMk/>
            <pc:sldMk cId="3254349724" sldId="259"/>
            <ac:spMk id="32" creationId="{FA4E4F32-AAE3-400E-AE27-6A00E7474364}"/>
          </ac:spMkLst>
        </pc:spChg>
        <pc:spChg chg="add mod">
          <ac:chgData name="Daniel Rozo" userId="f4711be7973d050f" providerId="LiveId" clId="{4F31524F-E0AC-4C69-A764-7F716C80BE1A}" dt="2020-06-09T05:23:36.429" v="139" actId="164"/>
          <ac:spMkLst>
            <pc:docMk/>
            <pc:sldMk cId="3254349724" sldId="259"/>
            <ac:spMk id="33" creationId="{6783F68E-83DA-49B9-9808-8807DAE28203}"/>
          </ac:spMkLst>
        </pc:spChg>
        <pc:spChg chg="add mod">
          <ac:chgData name="Daniel Rozo" userId="f4711be7973d050f" providerId="LiveId" clId="{4F31524F-E0AC-4C69-A764-7F716C80BE1A}" dt="2020-06-09T05:23:36.429" v="139" actId="164"/>
          <ac:spMkLst>
            <pc:docMk/>
            <pc:sldMk cId="3254349724" sldId="259"/>
            <ac:spMk id="34" creationId="{4593EE33-319B-4CD5-8812-FC0965A4148A}"/>
          </ac:spMkLst>
        </pc:spChg>
        <pc:spChg chg="add mod">
          <ac:chgData name="Daniel Rozo" userId="f4711be7973d050f" providerId="LiveId" clId="{4F31524F-E0AC-4C69-A764-7F716C80BE1A}" dt="2020-06-09T05:23:36.429" v="139" actId="164"/>
          <ac:spMkLst>
            <pc:docMk/>
            <pc:sldMk cId="3254349724" sldId="259"/>
            <ac:spMk id="35" creationId="{56A19D14-14C3-457B-B94E-8F661BE49FB1}"/>
          </ac:spMkLst>
        </pc:spChg>
        <pc:spChg chg="del mod topLvl">
          <ac:chgData name="Daniel Rozo" userId="f4711be7973d050f" providerId="LiveId" clId="{4F31524F-E0AC-4C69-A764-7F716C80BE1A}" dt="2020-06-09T05:25:28.482" v="170" actId="478"/>
          <ac:spMkLst>
            <pc:docMk/>
            <pc:sldMk cId="3254349724" sldId="259"/>
            <ac:spMk id="38" creationId="{EDE9BB8B-0B0E-4C48-9CCB-3382F230684B}"/>
          </ac:spMkLst>
        </pc:spChg>
        <pc:spChg chg="del mod topLvl">
          <ac:chgData name="Daniel Rozo" userId="f4711be7973d050f" providerId="LiveId" clId="{4F31524F-E0AC-4C69-A764-7F716C80BE1A}" dt="2020-06-09T05:25:29.171" v="171" actId="478"/>
          <ac:spMkLst>
            <pc:docMk/>
            <pc:sldMk cId="3254349724" sldId="259"/>
            <ac:spMk id="39" creationId="{5FD2BA9D-6A5B-437F-948B-9071AAD839E0}"/>
          </ac:spMkLst>
        </pc:spChg>
        <pc:spChg chg="del mod topLvl">
          <ac:chgData name="Daniel Rozo" userId="f4711be7973d050f" providerId="LiveId" clId="{4F31524F-E0AC-4C69-A764-7F716C80BE1A}" dt="2020-06-09T05:24:55.832" v="158" actId="478"/>
          <ac:spMkLst>
            <pc:docMk/>
            <pc:sldMk cId="3254349724" sldId="259"/>
            <ac:spMk id="40" creationId="{E6708EB0-75CA-4207-9109-94733D370A29}"/>
          </ac:spMkLst>
        </pc:spChg>
        <pc:spChg chg="mod topLvl">
          <ac:chgData name="Daniel Rozo" userId="f4711be7973d050f" providerId="LiveId" clId="{4F31524F-E0AC-4C69-A764-7F716C80BE1A}" dt="2020-06-09T06:19:50.413" v="342" actId="164"/>
          <ac:spMkLst>
            <pc:docMk/>
            <pc:sldMk cId="3254349724" sldId="259"/>
            <ac:spMk id="41" creationId="{0B02F3A4-6462-44A0-B237-CA6BF88CA60F}"/>
          </ac:spMkLst>
        </pc:spChg>
        <pc:spChg chg="add mod">
          <ac:chgData name="Daniel Rozo" userId="f4711be7973d050f" providerId="LiveId" clId="{4F31524F-E0AC-4C69-A764-7F716C80BE1A}" dt="2020-06-09T06:19:50.413" v="342" actId="164"/>
          <ac:spMkLst>
            <pc:docMk/>
            <pc:sldMk cId="3254349724" sldId="259"/>
            <ac:spMk id="42" creationId="{40A416EC-DA98-484B-A8DC-63933F977CC6}"/>
          </ac:spMkLst>
        </pc:spChg>
        <pc:spChg chg="add mod">
          <ac:chgData name="Daniel Rozo" userId="f4711be7973d050f" providerId="LiveId" clId="{4F31524F-E0AC-4C69-A764-7F716C80BE1A}" dt="2020-06-09T06:19:50.413" v="342" actId="164"/>
          <ac:spMkLst>
            <pc:docMk/>
            <pc:sldMk cId="3254349724" sldId="259"/>
            <ac:spMk id="43" creationId="{1AD2CAC9-D57C-4CDF-8FB6-86F713844CED}"/>
          </ac:spMkLst>
        </pc:spChg>
        <pc:spChg chg="add mod">
          <ac:chgData name="Daniel Rozo" userId="f4711be7973d050f" providerId="LiveId" clId="{4F31524F-E0AC-4C69-A764-7F716C80BE1A}" dt="2020-06-09T06:19:50.413" v="342" actId="164"/>
          <ac:spMkLst>
            <pc:docMk/>
            <pc:sldMk cId="3254349724" sldId="259"/>
            <ac:spMk id="44" creationId="{BBA9FEDE-1A59-468A-844F-3B8E15C18064}"/>
          </ac:spMkLst>
        </pc:spChg>
        <pc:spChg chg="add mod">
          <ac:chgData name="Daniel Rozo" userId="f4711be7973d050f" providerId="LiveId" clId="{4F31524F-E0AC-4C69-A764-7F716C80BE1A}" dt="2020-06-09T06:20:28.627" v="351" actId="403"/>
          <ac:spMkLst>
            <pc:docMk/>
            <pc:sldMk cId="3254349724" sldId="259"/>
            <ac:spMk id="56" creationId="{2690F496-CDBA-4A4A-A94B-101C8B18E22F}"/>
          </ac:spMkLst>
        </pc:spChg>
        <pc:spChg chg="add mod">
          <ac:chgData name="Daniel Rozo" userId="f4711be7973d050f" providerId="LiveId" clId="{4F31524F-E0AC-4C69-A764-7F716C80BE1A}" dt="2020-06-09T06:20:28.627" v="351" actId="403"/>
          <ac:spMkLst>
            <pc:docMk/>
            <pc:sldMk cId="3254349724" sldId="259"/>
            <ac:spMk id="57" creationId="{EA1942C6-ACCC-44FE-B175-4749EB826B2D}"/>
          </ac:spMkLst>
        </pc:spChg>
        <pc:spChg chg="add mod">
          <ac:chgData name="Daniel Rozo" userId="f4711be7973d050f" providerId="LiveId" clId="{4F31524F-E0AC-4C69-A764-7F716C80BE1A}" dt="2020-06-09T06:20:28.627" v="351" actId="403"/>
          <ac:spMkLst>
            <pc:docMk/>
            <pc:sldMk cId="3254349724" sldId="259"/>
            <ac:spMk id="62" creationId="{976362F6-E370-4956-9707-AD336E5597FD}"/>
          </ac:spMkLst>
        </pc:spChg>
        <pc:spChg chg="add mod">
          <ac:chgData name="Daniel Rozo" userId="f4711be7973d050f" providerId="LiveId" clId="{4F31524F-E0AC-4C69-A764-7F716C80BE1A}" dt="2020-06-09T06:20:28.627" v="351" actId="403"/>
          <ac:spMkLst>
            <pc:docMk/>
            <pc:sldMk cId="3254349724" sldId="259"/>
            <ac:spMk id="63" creationId="{2E7FE480-BB91-4061-87AE-AE0E9C85FE0E}"/>
          </ac:spMkLst>
        </pc:spChg>
        <pc:spChg chg="add mod">
          <ac:chgData name="Daniel Rozo" userId="f4711be7973d050f" providerId="LiveId" clId="{4F31524F-E0AC-4C69-A764-7F716C80BE1A}" dt="2020-06-09T06:20:38.528" v="353" actId="1076"/>
          <ac:spMkLst>
            <pc:docMk/>
            <pc:sldMk cId="3254349724" sldId="259"/>
            <ac:spMk id="64" creationId="{76C4513A-0207-4973-A4B7-2EF9C8C7DC29}"/>
          </ac:spMkLst>
        </pc:spChg>
        <pc:spChg chg="add mod">
          <ac:chgData name="Daniel Rozo" userId="f4711be7973d050f" providerId="LiveId" clId="{4F31524F-E0AC-4C69-A764-7F716C80BE1A}" dt="2020-06-09T06:20:34.704" v="352" actId="1076"/>
          <ac:spMkLst>
            <pc:docMk/>
            <pc:sldMk cId="3254349724" sldId="259"/>
            <ac:spMk id="65" creationId="{68C04327-CECA-4E62-99EA-3BE341D88EA1}"/>
          </ac:spMkLst>
        </pc:spChg>
        <pc:spChg chg="add mod">
          <ac:chgData name="Daniel Rozo" userId="f4711be7973d050f" providerId="LiveId" clId="{4F31524F-E0AC-4C69-A764-7F716C80BE1A}" dt="2020-06-09T06:20:47.081" v="354" actId="1076"/>
          <ac:spMkLst>
            <pc:docMk/>
            <pc:sldMk cId="3254349724" sldId="259"/>
            <ac:spMk id="71" creationId="{A58117BA-31FB-4AE4-94D9-41730B52D820}"/>
          </ac:spMkLst>
        </pc:spChg>
        <pc:spChg chg="add del mod">
          <ac:chgData name="Daniel Rozo" userId="f4711be7973d050f" providerId="LiveId" clId="{4F31524F-E0AC-4C69-A764-7F716C80BE1A}" dt="2020-06-09T06:20:54.962" v="355" actId="478"/>
          <ac:spMkLst>
            <pc:docMk/>
            <pc:sldMk cId="3254349724" sldId="259"/>
            <ac:spMk id="72" creationId="{7455E2FE-98F2-4DAD-BEB2-97E15D0AD084}"/>
          </ac:spMkLst>
        </pc:spChg>
        <pc:spChg chg="add del mod">
          <ac:chgData name="Daniel Rozo" userId="f4711be7973d050f" providerId="LiveId" clId="{4F31524F-E0AC-4C69-A764-7F716C80BE1A}" dt="2020-06-09T06:18:24.110" v="323" actId="478"/>
          <ac:spMkLst>
            <pc:docMk/>
            <pc:sldMk cId="3254349724" sldId="259"/>
            <ac:spMk id="73" creationId="{BA2128A9-A5E5-4B2B-8184-878915BF2367}"/>
          </ac:spMkLst>
        </pc:spChg>
        <pc:spChg chg="add del mod">
          <ac:chgData name="Daniel Rozo" userId="f4711be7973d050f" providerId="LiveId" clId="{4F31524F-E0AC-4C69-A764-7F716C80BE1A}" dt="2020-06-09T06:19:22.210" v="337" actId="478"/>
          <ac:spMkLst>
            <pc:docMk/>
            <pc:sldMk cId="3254349724" sldId="259"/>
            <ac:spMk id="78" creationId="{64138ED2-4D51-4DDE-8FD2-835766AB8114}"/>
          </ac:spMkLst>
        </pc:spChg>
        <pc:spChg chg="add mod">
          <ac:chgData name="Daniel Rozo" userId="f4711be7973d050f" providerId="LiveId" clId="{4F31524F-E0AC-4C69-A764-7F716C80BE1A}" dt="2020-06-09T06:26:35.309" v="395" actId="164"/>
          <ac:spMkLst>
            <pc:docMk/>
            <pc:sldMk cId="3254349724" sldId="259"/>
            <ac:spMk id="84" creationId="{38C4BB58-127B-4C3E-B61F-63BD3CBDF275}"/>
          </ac:spMkLst>
        </pc:spChg>
        <pc:spChg chg="add mod">
          <ac:chgData name="Daniel Rozo" userId="f4711be7973d050f" providerId="LiveId" clId="{4F31524F-E0AC-4C69-A764-7F716C80BE1A}" dt="2020-06-09T06:26:35.309" v="395" actId="164"/>
          <ac:spMkLst>
            <pc:docMk/>
            <pc:sldMk cId="3254349724" sldId="259"/>
            <ac:spMk id="85" creationId="{D7A83935-5C65-4486-B000-21BDB1CA0A75}"/>
          </ac:spMkLst>
        </pc:spChg>
        <pc:grpChg chg="add del mod">
          <ac:chgData name="Daniel Rozo" userId="f4711be7973d050f" providerId="LiveId" clId="{4F31524F-E0AC-4C69-A764-7F716C80BE1A}" dt="2020-06-09T05:20:06.052" v="39" actId="165"/>
          <ac:grpSpMkLst>
            <pc:docMk/>
            <pc:sldMk cId="3254349724" sldId="259"/>
            <ac:grpSpMk id="4" creationId="{B3EED755-88B5-48AE-82C9-CD9A4FA39BFC}"/>
          </ac:grpSpMkLst>
        </pc:grpChg>
        <pc:grpChg chg="add del mod topLvl">
          <ac:chgData name="Daniel Rozo" userId="f4711be7973d050f" providerId="LiveId" clId="{4F31524F-E0AC-4C69-A764-7F716C80BE1A}" dt="2020-06-09T05:20:26.122" v="43" actId="165"/>
          <ac:grpSpMkLst>
            <pc:docMk/>
            <pc:sldMk cId="3254349724" sldId="259"/>
            <ac:grpSpMk id="8" creationId="{E90BA284-A6C3-4CCE-9300-8F985C5648B9}"/>
          </ac:grpSpMkLst>
        </pc:grpChg>
        <pc:grpChg chg="add del mod topLvl">
          <ac:chgData name="Daniel Rozo" userId="f4711be7973d050f" providerId="LiveId" clId="{4F31524F-E0AC-4C69-A764-7F716C80BE1A}" dt="2020-06-09T05:20:45.741" v="49" actId="165"/>
          <ac:grpSpMkLst>
            <pc:docMk/>
            <pc:sldMk cId="3254349724" sldId="259"/>
            <ac:grpSpMk id="19" creationId="{13C33078-6403-4806-8C22-17EFFDA09623}"/>
          </ac:grpSpMkLst>
        </pc:grpChg>
        <pc:grpChg chg="del mod topLvl">
          <ac:chgData name="Daniel Rozo" userId="f4711be7973d050f" providerId="LiveId" clId="{4F31524F-E0AC-4C69-A764-7F716C80BE1A}" dt="2020-06-09T05:21:07.966" v="54" actId="478"/>
          <ac:grpSpMkLst>
            <pc:docMk/>
            <pc:sldMk cId="3254349724" sldId="259"/>
            <ac:grpSpMk id="23" creationId="{5E174D73-E105-43E5-9242-0C44662C5676}"/>
          </ac:grpSpMkLst>
        </pc:grpChg>
        <pc:grpChg chg="add mod">
          <ac:chgData name="Daniel Rozo" userId="f4711be7973d050f" providerId="LiveId" clId="{4F31524F-E0AC-4C69-A764-7F716C80BE1A}" dt="2020-06-09T06:26:35.309" v="395" actId="164"/>
          <ac:grpSpMkLst>
            <pc:docMk/>
            <pc:sldMk cId="3254349724" sldId="259"/>
            <ac:grpSpMk id="36" creationId="{5BEDEA10-9282-4039-AA72-DBEAEAC3104B}"/>
          </ac:grpSpMkLst>
        </pc:grpChg>
        <pc:grpChg chg="add del mod">
          <ac:chgData name="Daniel Rozo" userId="f4711be7973d050f" providerId="LiveId" clId="{4F31524F-E0AC-4C69-A764-7F716C80BE1A}" dt="2020-06-09T05:24:41.773" v="152" actId="165"/>
          <ac:grpSpMkLst>
            <pc:docMk/>
            <pc:sldMk cId="3254349724" sldId="259"/>
            <ac:grpSpMk id="37" creationId="{B6382DF6-1E20-40CF-A642-C879FAF80371}"/>
          </ac:grpSpMkLst>
        </pc:grpChg>
        <pc:grpChg chg="add mod">
          <ac:chgData name="Daniel Rozo" userId="f4711be7973d050f" providerId="LiveId" clId="{4F31524F-E0AC-4C69-A764-7F716C80BE1A}" dt="2020-06-09T06:26:35.309" v="395" actId="164"/>
          <ac:grpSpMkLst>
            <pc:docMk/>
            <pc:sldMk cId="3254349724" sldId="259"/>
            <ac:grpSpMk id="82" creationId="{7ED725D0-68EC-48B2-AE99-B5878CB87F67}"/>
          </ac:grpSpMkLst>
        </pc:grpChg>
        <pc:grpChg chg="add mod">
          <ac:chgData name="Daniel Rozo" userId="f4711be7973d050f" providerId="LiveId" clId="{4F31524F-E0AC-4C69-A764-7F716C80BE1A}" dt="2020-06-09T06:26:38.532" v="396" actId="1076"/>
          <ac:grpSpMkLst>
            <pc:docMk/>
            <pc:sldMk cId="3254349724" sldId="259"/>
            <ac:grpSpMk id="86" creationId="{BA23FB9A-5FAC-45EB-9C54-0CC0CD95928F}"/>
          </ac:grpSpMkLst>
        </pc:grpChg>
        <pc:picChg chg="mod topLvl">
          <ac:chgData name="Daniel Rozo" userId="f4711be7973d050f" providerId="LiveId" clId="{4F31524F-E0AC-4C69-A764-7F716C80BE1A}" dt="2020-06-09T06:26:35.309" v="395" actId="164"/>
          <ac:picMkLst>
            <pc:docMk/>
            <pc:sldMk cId="3254349724" sldId="259"/>
            <ac:picMk id="5" creationId="{0B2FA8B4-9449-498D-9452-284DCCDB6EF2}"/>
          </ac:picMkLst>
        </pc:picChg>
        <pc:cxnChg chg="mod topLvl">
          <ac:chgData name="Daniel Rozo" userId="f4711be7973d050f" providerId="LiveId" clId="{4F31524F-E0AC-4C69-A764-7F716C80BE1A}" dt="2020-06-09T06:26:35.309" v="395" actId="164"/>
          <ac:cxnSpMkLst>
            <pc:docMk/>
            <pc:sldMk cId="3254349724" sldId="259"/>
            <ac:cxnSpMk id="6" creationId="{C90F1ABA-AD81-4883-9E02-318B3C226CF9}"/>
          </ac:cxnSpMkLst>
        </pc:cxnChg>
        <pc:cxnChg chg="mod ord topLvl">
          <ac:chgData name="Daniel Rozo" userId="f4711be7973d050f" providerId="LiveId" clId="{4F31524F-E0AC-4C69-A764-7F716C80BE1A}" dt="2020-06-09T06:26:35.309" v="395" actId="164"/>
          <ac:cxnSpMkLst>
            <pc:docMk/>
            <pc:sldMk cId="3254349724" sldId="259"/>
            <ac:cxnSpMk id="9" creationId="{A3D1409C-4BE5-4BE1-8B5C-6041DC560604}"/>
          </ac:cxnSpMkLst>
        </pc:cxnChg>
        <pc:cxnChg chg="del mod topLvl">
          <ac:chgData name="Daniel Rozo" userId="f4711be7973d050f" providerId="LiveId" clId="{4F31524F-E0AC-4C69-A764-7F716C80BE1A}" dt="2020-06-09T06:25:36.202" v="389" actId="478"/>
          <ac:cxnSpMkLst>
            <pc:docMk/>
            <pc:sldMk cId="3254349724" sldId="259"/>
            <ac:cxnSpMk id="11" creationId="{80A78285-B918-414D-8721-68414B8E4F79}"/>
          </ac:cxnSpMkLst>
        </pc:cxnChg>
        <pc:cxnChg chg="del mod topLvl">
          <ac:chgData name="Daniel Rozo" userId="f4711be7973d050f" providerId="LiveId" clId="{4F31524F-E0AC-4C69-A764-7F716C80BE1A}" dt="2020-06-09T06:25:31.951" v="385" actId="478"/>
          <ac:cxnSpMkLst>
            <pc:docMk/>
            <pc:sldMk cId="3254349724" sldId="259"/>
            <ac:cxnSpMk id="12" creationId="{F382F825-E3F9-4205-A6C0-7BB85CB6D5E9}"/>
          </ac:cxnSpMkLst>
        </pc:cxnChg>
        <pc:cxnChg chg="del mod topLvl">
          <ac:chgData name="Daniel Rozo" userId="f4711be7973d050f" providerId="LiveId" clId="{4F31524F-E0AC-4C69-A764-7F716C80BE1A}" dt="2020-06-09T06:25:35.283" v="388" actId="478"/>
          <ac:cxnSpMkLst>
            <pc:docMk/>
            <pc:sldMk cId="3254349724" sldId="259"/>
            <ac:cxnSpMk id="13" creationId="{64A93C58-9C38-4E04-BD77-39796E60FA75}"/>
          </ac:cxnSpMkLst>
        </pc:cxnChg>
        <pc:cxnChg chg="mod topLvl">
          <ac:chgData name="Daniel Rozo" userId="f4711be7973d050f" providerId="LiveId" clId="{4F31524F-E0AC-4C69-A764-7F716C80BE1A}" dt="2020-06-09T06:26:35.309" v="395" actId="164"/>
          <ac:cxnSpMkLst>
            <pc:docMk/>
            <pc:sldMk cId="3254349724" sldId="259"/>
            <ac:cxnSpMk id="16" creationId="{DB31B00E-A13A-4325-9240-80B8C108C8F7}"/>
          </ac:cxnSpMkLst>
        </pc:cxnChg>
        <pc:cxnChg chg="del mod topLvl">
          <ac:chgData name="Daniel Rozo" userId="f4711be7973d050f" providerId="LiveId" clId="{4F31524F-E0AC-4C69-A764-7F716C80BE1A}" dt="2020-06-09T05:20:54.400" v="50" actId="478"/>
          <ac:cxnSpMkLst>
            <pc:docMk/>
            <pc:sldMk cId="3254349724" sldId="259"/>
            <ac:cxnSpMk id="25" creationId="{B582C4E3-CC8B-4812-B46D-F0D8FFBD6F9C}"/>
          </ac:cxnSpMkLst>
        </pc:cxnChg>
        <pc:cxnChg chg="del mod topLvl">
          <ac:chgData name="Daniel Rozo" userId="f4711be7973d050f" providerId="LiveId" clId="{4F31524F-E0AC-4C69-A764-7F716C80BE1A}" dt="2020-06-09T05:21:07.966" v="54" actId="478"/>
          <ac:cxnSpMkLst>
            <pc:docMk/>
            <pc:sldMk cId="3254349724" sldId="259"/>
            <ac:cxnSpMk id="26" creationId="{CEDFB790-A28E-4607-8A83-9D38C66C1DE1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45" creationId="{5BD91346-1F09-4357-89BB-BD48C254F118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46" creationId="{C102B163-6F06-4B5B-A87C-1365AA5146C8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47" creationId="{85BBDCD4-346B-411E-8882-958F9AAFD7AD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53" creationId="{32325590-6F5B-4C7F-A454-78721A326923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54" creationId="{60E746FE-3928-449F-975E-917D04C3A842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55" creationId="{636AEE3F-A7DF-4B80-9045-83BBB84EC698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59" creationId="{3D9B8AE6-B46C-4211-B7A0-62350B4018DF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61" creationId="{32649B5A-677A-440E-BC4C-82249CC3D270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66" creationId="{A8FB5AF8-654E-4681-8121-0F87A080B625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67" creationId="{2F069F2B-F6E1-4C9C-A520-8C1935D62560}"/>
          </ac:cxnSpMkLst>
        </pc:cxnChg>
        <pc:cxnChg chg="add mod">
          <ac:chgData name="Daniel Rozo" userId="f4711be7973d050f" providerId="LiveId" clId="{4F31524F-E0AC-4C69-A764-7F716C80BE1A}" dt="2020-06-09T06:19:50.413" v="342" actId="164"/>
          <ac:cxnSpMkLst>
            <pc:docMk/>
            <pc:sldMk cId="3254349724" sldId="259"/>
            <ac:cxnSpMk id="68" creationId="{47972F81-3F70-4134-85A3-036E7E9BBA9F}"/>
          </ac:cxnSpMkLst>
        </pc:cxnChg>
        <pc:cxnChg chg="add mod">
          <ac:chgData name="Daniel Rozo" userId="f4711be7973d050f" providerId="LiveId" clId="{4F31524F-E0AC-4C69-A764-7F716C80BE1A}" dt="2020-06-09T06:26:35.309" v="395" actId="164"/>
          <ac:cxnSpMkLst>
            <pc:docMk/>
            <pc:sldMk cId="3254349724" sldId="259"/>
            <ac:cxnSpMk id="75" creationId="{BE8DD72A-FCF5-48D5-991E-DF96DDC39836}"/>
          </ac:cxnSpMkLst>
        </pc:cxnChg>
        <pc:cxnChg chg="add del mod">
          <ac:chgData name="Daniel Rozo" userId="f4711be7973d050f" providerId="LiveId" clId="{4F31524F-E0AC-4C69-A764-7F716C80BE1A}" dt="2020-06-09T06:19:29.860" v="339" actId="478"/>
          <ac:cxnSpMkLst>
            <pc:docMk/>
            <pc:sldMk cId="3254349724" sldId="259"/>
            <ac:cxnSpMk id="81" creationId="{A5317E87-E740-4AD5-BEF9-5713F818C852}"/>
          </ac:cxnSpMkLst>
        </pc:cxnChg>
      </pc:sldChg>
      <pc:sldChg chg="addSp delSp modSp add">
        <pc:chgData name="Daniel Rozo" userId="f4711be7973d050f" providerId="LiveId" clId="{4F31524F-E0AC-4C69-A764-7F716C80BE1A}" dt="2020-06-10T06:42:18.193" v="683" actId="1076"/>
        <pc:sldMkLst>
          <pc:docMk/>
          <pc:sldMk cId="680191735" sldId="260"/>
        </pc:sldMkLst>
        <pc:spChg chg="del">
          <ac:chgData name="Daniel Rozo" userId="f4711be7973d050f" providerId="LiveId" clId="{4F31524F-E0AC-4C69-A764-7F716C80BE1A}" dt="2020-06-09T21:38:25.648" v="399" actId="478"/>
          <ac:spMkLst>
            <pc:docMk/>
            <pc:sldMk cId="680191735" sldId="260"/>
            <ac:spMk id="2" creationId="{B3FCB30A-B274-4F5D-AF74-EE1A09314C90}"/>
          </ac:spMkLst>
        </pc:spChg>
        <pc:spChg chg="del">
          <ac:chgData name="Daniel Rozo" userId="f4711be7973d050f" providerId="LiveId" clId="{4F31524F-E0AC-4C69-A764-7F716C80BE1A}" dt="2020-06-09T21:38:25.025" v="398" actId="478"/>
          <ac:spMkLst>
            <pc:docMk/>
            <pc:sldMk cId="680191735" sldId="260"/>
            <ac:spMk id="3" creationId="{B1552774-E943-4C91-BB89-38324378664D}"/>
          </ac:spMkLst>
        </pc:spChg>
        <pc:spChg chg="add del">
          <ac:chgData name="Daniel Rozo" userId="f4711be7973d050f" providerId="LiveId" clId="{4F31524F-E0AC-4C69-A764-7F716C80BE1A}" dt="2020-06-09T21:38:28.806" v="401" actId="478"/>
          <ac:spMkLst>
            <pc:docMk/>
            <pc:sldMk cId="680191735" sldId="260"/>
            <ac:spMk id="4" creationId="{41D705AE-F336-461E-9575-3DC684BFA984}"/>
          </ac:spMkLst>
        </pc:spChg>
        <pc:spChg chg="add del mod">
          <ac:chgData name="Daniel Rozo" userId="f4711be7973d050f" providerId="LiveId" clId="{4F31524F-E0AC-4C69-A764-7F716C80BE1A}" dt="2020-06-09T21:42:35.857" v="426" actId="478"/>
          <ac:spMkLst>
            <pc:docMk/>
            <pc:sldMk cId="680191735" sldId="260"/>
            <ac:spMk id="16" creationId="{69BB78CB-5E88-4770-9E28-5869370E2412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17" creationId="{704E0C5C-7EA1-47F0-B9B9-BDF2BDF2F070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18" creationId="{925D9081-540E-4C2B-941F-08ACC0BE23B6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25" creationId="{5DA1BB84-F29D-4E36-AF9D-E6194FDCFF60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26" creationId="{91665B01-520F-426B-B6C5-7930DFB9CC5C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33" creationId="{12E9583B-ADCD-49F7-A8F6-2B91510079EE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34" creationId="{05245A0A-EA9E-41C4-B8DC-E6D67A437819}"/>
          </ac:spMkLst>
        </pc:spChg>
        <pc:spChg chg="add del mod">
          <ac:chgData name="Daniel Rozo" userId="f4711be7973d050f" providerId="LiveId" clId="{4F31524F-E0AC-4C69-A764-7F716C80BE1A}" dt="2020-06-09T21:47:42.444" v="538" actId="478"/>
          <ac:spMkLst>
            <pc:docMk/>
            <pc:sldMk cId="680191735" sldId="260"/>
            <ac:spMk id="35" creationId="{3855F5D7-5B6C-4B4D-AC07-187E559CC472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36" creationId="{F3C8FDA2-2B54-4ABD-96AD-84C3BC953B7A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37" creationId="{D0CC9777-5BAE-4DB2-855E-CAA7B67E163A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1" creationId="{A4E679C1-C86A-4992-93F3-B64DF9FE0570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2" creationId="{B519858D-4210-4714-8A2E-CA2400712ED7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3" creationId="{E6756246-EA22-42E4-981B-F8564F7DC233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4" creationId="{19E02BE4-2685-4F75-9EBC-4447D4B0D323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5" creationId="{84E0DD4D-7448-427A-941E-8D34D26EC5C4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6" creationId="{59DD19E3-860E-4BCF-AC7A-E98830AB6E4E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7" creationId="{4873FC65-4B82-48ED-A7E0-BA56448DBAB7}"/>
          </ac:spMkLst>
        </pc:spChg>
        <pc:spChg chg="add mod">
          <ac:chgData name="Daniel Rozo" userId="f4711be7973d050f" providerId="LiveId" clId="{4F31524F-E0AC-4C69-A764-7F716C80BE1A}" dt="2020-06-09T22:54:22.714" v="673" actId="404"/>
          <ac:spMkLst>
            <pc:docMk/>
            <pc:sldMk cId="680191735" sldId="260"/>
            <ac:spMk id="48" creationId="{823ED288-DDD1-4FFF-B552-0FB425FD5DE7}"/>
          </ac:spMkLst>
        </pc:spChg>
        <pc:grpChg chg="add mod">
          <ac:chgData name="Daniel Rozo" userId="f4711be7973d050f" providerId="LiveId" clId="{4F31524F-E0AC-4C69-A764-7F716C80BE1A}" dt="2020-06-09T22:53:58.268" v="669" actId="164"/>
          <ac:grpSpMkLst>
            <pc:docMk/>
            <pc:sldMk cId="680191735" sldId="260"/>
            <ac:grpSpMk id="24" creationId="{AF7C4376-A388-4138-BF89-CCA09F0B86ED}"/>
          </ac:grpSpMkLst>
        </pc:grpChg>
        <pc:grpChg chg="add mod">
          <ac:chgData name="Daniel Rozo" userId="f4711be7973d050f" providerId="LiveId" clId="{4F31524F-E0AC-4C69-A764-7F716C80BE1A}" dt="2020-06-10T06:42:18.193" v="683" actId="1076"/>
          <ac:grpSpMkLst>
            <pc:docMk/>
            <pc:sldMk cId="680191735" sldId="260"/>
            <ac:grpSpMk id="49" creationId="{FE88E294-4007-4A79-AAC0-3D836FBC14C8}"/>
          </ac:grpSpMkLst>
        </pc:grpChg>
        <pc:picChg chg="add del mod modCrop">
          <ac:chgData name="Daniel Rozo" userId="f4711be7973d050f" providerId="LiveId" clId="{4F31524F-E0AC-4C69-A764-7F716C80BE1A}" dt="2020-06-09T22:50:09.387" v="563" actId="478"/>
          <ac:picMkLst>
            <pc:docMk/>
            <pc:sldMk cId="680191735" sldId="260"/>
            <ac:picMk id="38" creationId="{DAF8CD6F-DBED-4260-84AF-506E1A57D1BC}"/>
          </ac:picMkLst>
        </pc:picChg>
        <pc:picChg chg="add del mod modCrop">
          <ac:chgData name="Daniel Rozo" userId="f4711be7973d050f" providerId="LiveId" clId="{4F31524F-E0AC-4C69-A764-7F716C80BE1A}" dt="2020-06-09T22:50:39.834" v="571" actId="478"/>
          <ac:picMkLst>
            <pc:docMk/>
            <pc:sldMk cId="680191735" sldId="260"/>
            <ac:picMk id="39" creationId="{D5ADEF4A-E7CA-4FEA-A16D-404E4580E133}"/>
          </ac:picMkLst>
        </pc:picChg>
        <pc:picChg chg="add mod">
          <ac:chgData name="Daniel Rozo" userId="f4711be7973d050f" providerId="LiveId" clId="{4F31524F-E0AC-4C69-A764-7F716C80BE1A}" dt="2020-06-09T22:53:58.268" v="669" actId="164"/>
          <ac:picMkLst>
            <pc:docMk/>
            <pc:sldMk cId="680191735" sldId="260"/>
            <ac:picMk id="40" creationId="{76A95E1E-788D-4F28-BD56-942E97D2EFCF}"/>
          </ac:picMkLst>
        </pc:picChg>
        <pc:cxnChg chg="add del mod">
          <ac:chgData name="Daniel Rozo" userId="f4711be7973d050f" providerId="LiveId" clId="{4F31524F-E0AC-4C69-A764-7F716C80BE1A}" dt="2020-06-09T21:44:05.256" v="459" actId="478"/>
          <ac:cxnSpMkLst>
            <pc:docMk/>
            <pc:sldMk cId="680191735" sldId="260"/>
            <ac:cxnSpMk id="6" creationId="{1F616EF6-9BA0-4F8B-A7A3-33447560EF8B}"/>
          </ac:cxnSpMkLst>
        </pc:cxnChg>
        <pc:cxnChg chg="add mod">
          <ac:chgData name="Daniel Rozo" userId="f4711be7973d050f" providerId="LiveId" clId="{4F31524F-E0AC-4C69-A764-7F716C80BE1A}" dt="2020-06-09T21:44:19.703" v="462" actId="164"/>
          <ac:cxnSpMkLst>
            <pc:docMk/>
            <pc:sldMk cId="680191735" sldId="260"/>
            <ac:cxnSpMk id="7" creationId="{C78C29F9-E77C-4A84-86DF-1F5B3F084B02}"/>
          </ac:cxnSpMkLst>
        </pc:cxnChg>
        <pc:cxnChg chg="add mod">
          <ac:chgData name="Daniel Rozo" userId="f4711be7973d050f" providerId="LiveId" clId="{4F31524F-E0AC-4C69-A764-7F716C80BE1A}" dt="2020-06-09T21:44:19.703" v="462" actId="164"/>
          <ac:cxnSpMkLst>
            <pc:docMk/>
            <pc:sldMk cId="680191735" sldId="260"/>
            <ac:cxnSpMk id="8" creationId="{66662518-24A8-42F9-979F-6E1DC6BF6275}"/>
          </ac:cxnSpMkLst>
        </pc:cxnChg>
        <pc:cxnChg chg="add del mod">
          <ac:chgData name="Daniel Rozo" userId="f4711be7973d050f" providerId="LiveId" clId="{4F31524F-E0AC-4C69-A764-7F716C80BE1A}" dt="2020-06-09T21:41:30.602" v="408" actId="478"/>
          <ac:cxnSpMkLst>
            <pc:docMk/>
            <pc:sldMk cId="680191735" sldId="260"/>
            <ac:cxnSpMk id="10" creationId="{C0FE946F-63EB-4DEC-A91D-4669DEB72BAA}"/>
          </ac:cxnSpMkLst>
        </pc:cxnChg>
        <pc:cxnChg chg="add mod">
          <ac:chgData name="Daniel Rozo" userId="f4711be7973d050f" providerId="LiveId" clId="{4F31524F-E0AC-4C69-A764-7F716C80BE1A}" dt="2020-06-09T22:53:58.268" v="669" actId="164"/>
          <ac:cxnSpMkLst>
            <pc:docMk/>
            <pc:sldMk cId="680191735" sldId="260"/>
            <ac:cxnSpMk id="23" creationId="{37D23F9E-8B44-4DEC-AE7A-783268DDAC1B}"/>
          </ac:cxnSpMkLst>
        </pc:cxnChg>
        <pc:cxnChg chg="add del mod">
          <ac:chgData name="Daniel Rozo" userId="f4711be7973d050f" providerId="LiveId" clId="{4F31524F-E0AC-4C69-A764-7F716C80BE1A}" dt="2020-06-09T21:45:43.026" v="495" actId="478"/>
          <ac:cxnSpMkLst>
            <pc:docMk/>
            <pc:sldMk cId="680191735" sldId="260"/>
            <ac:cxnSpMk id="28" creationId="{4C80D3BE-F726-4F45-B156-77E8E7908637}"/>
          </ac:cxnSpMkLst>
        </pc:cxnChg>
        <pc:cxnChg chg="add mod">
          <ac:chgData name="Daniel Rozo" userId="f4711be7973d050f" providerId="LiveId" clId="{4F31524F-E0AC-4C69-A764-7F716C80BE1A}" dt="2020-06-09T22:53:58.268" v="669" actId="164"/>
          <ac:cxnSpMkLst>
            <pc:docMk/>
            <pc:sldMk cId="680191735" sldId="260"/>
            <ac:cxnSpMk id="31" creationId="{6908A1D3-84CB-4CCB-AC3F-168F2E4E35C4}"/>
          </ac:cxnSpMkLst>
        </pc:cxnChg>
        <pc:cxnChg chg="add mod">
          <ac:chgData name="Daniel Rozo" userId="f4711be7973d050f" providerId="LiveId" clId="{4F31524F-E0AC-4C69-A764-7F716C80BE1A}" dt="2020-06-09T22:53:58.268" v="669" actId="164"/>
          <ac:cxnSpMkLst>
            <pc:docMk/>
            <pc:sldMk cId="680191735" sldId="260"/>
            <ac:cxnSpMk id="32" creationId="{7BE3AECE-0970-4E06-8249-BF8470EC3CCA}"/>
          </ac:cxnSpMkLst>
        </pc:cxnChg>
      </pc:sldChg>
      <pc:sldChg chg="addSp delSp modSp add">
        <pc:chgData name="Daniel Rozo" userId="f4711be7973d050f" providerId="LiveId" clId="{4F31524F-E0AC-4C69-A764-7F716C80BE1A}" dt="2020-06-11T05:03:37.809" v="867"/>
        <pc:sldMkLst>
          <pc:docMk/>
          <pc:sldMk cId="459422921" sldId="261"/>
        </pc:sldMkLst>
        <pc:spChg chg="del">
          <ac:chgData name="Daniel Rozo" userId="f4711be7973d050f" providerId="LiveId" clId="{4F31524F-E0AC-4C69-A764-7F716C80BE1A}" dt="2020-06-10T06:41:34.806" v="676" actId="478"/>
          <ac:spMkLst>
            <pc:docMk/>
            <pc:sldMk cId="459422921" sldId="261"/>
            <ac:spMk id="2" creationId="{D936AEF2-3AF3-4E91-BF13-AC05DC9DE4CB}"/>
          </ac:spMkLst>
        </pc:spChg>
        <pc:spChg chg="del">
          <ac:chgData name="Daniel Rozo" userId="f4711be7973d050f" providerId="LiveId" clId="{4F31524F-E0AC-4C69-A764-7F716C80BE1A}" dt="2020-06-10T06:41:29.543" v="675"/>
          <ac:spMkLst>
            <pc:docMk/>
            <pc:sldMk cId="459422921" sldId="261"/>
            <ac:spMk id="3" creationId="{DB5B3BAB-2F18-442F-8F72-AF88ADE08B0F}"/>
          </ac:spMkLst>
        </pc:spChg>
        <pc:graphicFrameChg chg="add mod modGraphic">
          <ac:chgData name="Daniel Rozo" userId="f4711be7973d050f" providerId="LiveId" clId="{4F31524F-E0AC-4C69-A764-7F716C80BE1A}" dt="2020-06-10T06:41:48.865" v="682" actId="14100"/>
          <ac:graphicFrameMkLst>
            <pc:docMk/>
            <pc:sldMk cId="459422921" sldId="261"/>
            <ac:graphicFrameMk id="4" creationId="{751BD969-1112-469A-8500-1F77FFE515BA}"/>
          </ac:graphicFrameMkLst>
        </pc:graphicFrameChg>
        <pc:picChg chg="add del">
          <ac:chgData name="Daniel Rozo" userId="f4711be7973d050f" providerId="LiveId" clId="{4F31524F-E0AC-4C69-A764-7F716C80BE1A}" dt="2020-06-11T05:03:37.809" v="867"/>
          <ac:picMkLst>
            <pc:docMk/>
            <pc:sldMk cId="459422921" sldId="261"/>
            <ac:picMk id="2" creationId="{E7BE7B86-26CF-4353-89FB-BDE3BAD69037}"/>
          </ac:picMkLst>
        </pc:picChg>
      </pc:sldChg>
      <pc:sldChg chg="addSp delSp modSp add">
        <pc:chgData name="Daniel Rozo" userId="f4711be7973d050f" providerId="LiveId" clId="{4F31524F-E0AC-4C69-A764-7F716C80BE1A}" dt="2020-06-11T06:00:55.303" v="1285" actId="14861"/>
        <pc:sldMkLst>
          <pc:docMk/>
          <pc:sldMk cId="3209396784" sldId="262"/>
        </pc:sldMkLst>
        <pc:spChg chg="del">
          <ac:chgData name="Daniel Rozo" userId="f4711be7973d050f" providerId="LiveId" clId="{4F31524F-E0AC-4C69-A764-7F716C80BE1A}" dt="2020-06-11T04:49:44.669" v="686" actId="478"/>
          <ac:spMkLst>
            <pc:docMk/>
            <pc:sldMk cId="3209396784" sldId="262"/>
            <ac:spMk id="2" creationId="{1EA5157D-CDF1-4DE0-85CA-8463B63F072E}"/>
          </ac:spMkLst>
        </pc:spChg>
        <pc:spChg chg="del">
          <ac:chgData name="Daniel Rozo" userId="f4711be7973d050f" providerId="LiveId" clId="{4F31524F-E0AC-4C69-A764-7F716C80BE1A}" dt="2020-06-11T04:49:48.725" v="687" actId="478"/>
          <ac:spMkLst>
            <pc:docMk/>
            <pc:sldMk cId="3209396784" sldId="262"/>
            <ac:spMk id="3" creationId="{F22F8C80-8DC1-45B7-895F-B827FB81B3F7}"/>
          </ac:spMkLst>
        </pc:spChg>
        <pc:grpChg chg="add mod">
          <ac:chgData name="Daniel Rozo" userId="f4711be7973d050f" providerId="LiveId" clId="{4F31524F-E0AC-4C69-A764-7F716C80BE1A}" dt="2020-06-11T05:17:41.965" v="1079" actId="164"/>
          <ac:grpSpMkLst>
            <pc:docMk/>
            <pc:sldMk cId="3209396784" sldId="262"/>
            <ac:grpSpMk id="21" creationId="{FAA21D24-3242-4C8C-9AC1-56E9B57B49F1}"/>
          </ac:grpSpMkLst>
        </pc:grpChg>
        <pc:grpChg chg="add mod">
          <ac:chgData name="Daniel Rozo" userId="f4711be7973d050f" providerId="LiveId" clId="{4F31524F-E0AC-4C69-A764-7F716C80BE1A}" dt="2020-06-11T05:59:29.597" v="1169" actId="14861"/>
          <ac:grpSpMkLst>
            <pc:docMk/>
            <pc:sldMk cId="3209396784" sldId="262"/>
            <ac:grpSpMk id="24" creationId="{331E0904-9765-4873-AAE8-86505FCE1234}"/>
          </ac:grpSpMkLst>
        </pc:grpChg>
        <pc:picChg chg="add del">
          <ac:chgData name="Daniel Rozo" userId="f4711be7973d050f" providerId="LiveId" clId="{4F31524F-E0AC-4C69-A764-7F716C80BE1A}" dt="2020-06-11T05:02:56.493" v="863" actId="478"/>
          <ac:picMkLst>
            <pc:docMk/>
            <pc:sldMk cId="3209396784" sldId="262"/>
            <ac:picMk id="4" creationId="{0609237C-9CDD-4363-BBBB-2C0B5DB0F032}"/>
          </ac:picMkLst>
        </pc:picChg>
        <pc:picChg chg="add del mod">
          <ac:chgData name="Daniel Rozo" userId="f4711be7973d050f" providerId="LiveId" clId="{4F31524F-E0AC-4C69-A764-7F716C80BE1A}" dt="2020-06-11T05:02:53.475" v="862" actId="478"/>
          <ac:picMkLst>
            <pc:docMk/>
            <pc:sldMk cId="3209396784" sldId="262"/>
            <ac:picMk id="5" creationId="{5EFFEC65-FA05-4B64-A8D6-A8238B5B7C8D}"/>
          </ac:picMkLst>
        </pc:picChg>
        <pc:picChg chg="add del mod modCrop">
          <ac:chgData name="Daniel Rozo" userId="f4711be7973d050f" providerId="LiveId" clId="{4F31524F-E0AC-4C69-A764-7F716C80BE1A}" dt="2020-06-11T04:53:18.987" v="731" actId="478"/>
          <ac:picMkLst>
            <pc:docMk/>
            <pc:sldMk cId="3209396784" sldId="262"/>
            <ac:picMk id="6" creationId="{38C27D33-4DFA-4B59-9FFB-92E83B19C953}"/>
          </ac:picMkLst>
        </pc:picChg>
        <pc:picChg chg="add mod">
          <ac:chgData name="Daniel Rozo" userId="f4711be7973d050f" providerId="LiveId" clId="{4F31524F-E0AC-4C69-A764-7F716C80BE1A}" dt="2020-06-11T05:22:17.033" v="1092" actId="1037"/>
          <ac:picMkLst>
            <pc:docMk/>
            <pc:sldMk cId="3209396784" sldId="262"/>
            <ac:picMk id="7" creationId="{948B7314-8372-4972-8517-FBCB61CB6603}"/>
          </ac:picMkLst>
        </pc:picChg>
        <pc:picChg chg="add mod">
          <ac:chgData name="Daniel Rozo" userId="f4711be7973d050f" providerId="LiveId" clId="{4F31524F-E0AC-4C69-A764-7F716C80BE1A}" dt="2020-06-11T06:00:55.303" v="1285" actId="14861"/>
          <ac:picMkLst>
            <pc:docMk/>
            <pc:sldMk cId="3209396784" sldId="262"/>
            <ac:picMk id="8" creationId="{2780F61E-ECB4-4D4B-868D-46FDEDB7B57A}"/>
          </ac:picMkLst>
        </pc:picChg>
        <pc:picChg chg="add mod">
          <ac:chgData name="Daniel Rozo" userId="f4711be7973d050f" providerId="LiveId" clId="{4F31524F-E0AC-4C69-A764-7F716C80BE1A}" dt="2020-06-11T05:22:26.513" v="1095" actId="1037"/>
          <ac:picMkLst>
            <pc:docMk/>
            <pc:sldMk cId="3209396784" sldId="262"/>
            <ac:picMk id="9" creationId="{0195B59C-8640-476B-8C18-EB97A558E250}"/>
          </ac:picMkLst>
        </pc:picChg>
        <pc:picChg chg="add del mod">
          <ac:chgData name="Daniel Rozo" userId="f4711be7973d050f" providerId="LiveId" clId="{4F31524F-E0AC-4C69-A764-7F716C80BE1A}" dt="2020-06-11T05:01:57.933" v="855" actId="478"/>
          <ac:picMkLst>
            <pc:docMk/>
            <pc:sldMk cId="3209396784" sldId="262"/>
            <ac:picMk id="10" creationId="{E3923E30-B43A-49CB-8BF4-68EE8C43B90E}"/>
          </ac:picMkLst>
        </pc:picChg>
        <pc:picChg chg="add del mod ord">
          <ac:chgData name="Daniel Rozo" userId="f4711be7973d050f" providerId="LiveId" clId="{4F31524F-E0AC-4C69-A764-7F716C80BE1A}" dt="2020-06-11T05:03:50.360" v="870" actId="478"/>
          <ac:picMkLst>
            <pc:docMk/>
            <pc:sldMk cId="3209396784" sldId="262"/>
            <ac:picMk id="11" creationId="{92C72081-2971-4A4A-82B3-A2CF78EBE8D9}"/>
          </ac:picMkLst>
        </pc:picChg>
        <pc:picChg chg="add del mod ord">
          <ac:chgData name="Daniel Rozo" userId="f4711be7973d050f" providerId="LiveId" clId="{4F31524F-E0AC-4C69-A764-7F716C80BE1A}" dt="2020-06-11T05:09:01.791" v="936" actId="478"/>
          <ac:picMkLst>
            <pc:docMk/>
            <pc:sldMk cId="3209396784" sldId="262"/>
            <ac:picMk id="12" creationId="{1A60415C-5A0D-4EAC-8792-807A5B9FF676}"/>
          </ac:picMkLst>
        </pc:picChg>
        <pc:picChg chg="add del mod">
          <ac:chgData name="Daniel Rozo" userId="f4711be7973d050f" providerId="LiveId" clId="{4F31524F-E0AC-4C69-A764-7F716C80BE1A}" dt="2020-06-11T05:04:20.988" v="874" actId="478"/>
          <ac:picMkLst>
            <pc:docMk/>
            <pc:sldMk cId="3209396784" sldId="262"/>
            <ac:picMk id="13" creationId="{66E9A91E-7228-42CB-82DB-98A6BE315AA8}"/>
          </ac:picMkLst>
        </pc:picChg>
        <pc:picChg chg="add del">
          <ac:chgData name="Daniel Rozo" userId="f4711be7973d050f" providerId="LiveId" clId="{4F31524F-E0AC-4C69-A764-7F716C80BE1A}" dt="2020-06-11T05:04:29.801" v="876" actId="478"/>
          <ac:picMkLst>
            <pc:docMk/>
            <pc:sldMk cId="3209396784" sldId="262"/>
            <ac:picMk id="14" creationId="{8449F7E9-C8EA-4E8D-AB4B-8F639DF490BA}"/>
          </ac:picMkLst>
        </pc:picChg>
        <pc:picChg chg="add del mod">
          <ac:chgData name="Daniel Rozo" userId="f4711be7973d050f" providerId="LiveId" clId="{4F31524F-E0AC-4C69-A764-7F716C80BE1A}" dt="2020-06-11T05:13:41.004" v="990" actId="478"/>
          <ac:picMkLst>
            <pc:docMk/>
            <pc:sldMk cId="3209396784" sldId="262"/>
            <ac:picMk id="15" creationId="{C87CA124-708C-4C29-828D-47B728CFEFFB}"/>
          </ac:picMkLst>
        </pc:picChg>
        <pc:picChg chg="add del mod">
          <ac:chgData name="Daniel Rozo" userId="f4711be7973d050f" providerId="LiveId" clId="{4F31524F-E0AC-4C69-A764-7F716C80BE1A}" dt="2020-06-11T05:05:57.054" v="902" actId="478"/>
          <ac:picMkLst>
            <pc:docMk/>
            <pc:sldMk cId="3209396784" sldId="262"/>
            <ac:picMk id="16" creationId="{63735805-5598-4C9E-8651-0DE125CAFC83}"/>
          </ac:picMkLst>
        </pc:picChg>
        <pc:picChg chg="add del mod">
          <ac:chgData name="Daniel Rozo" userId="f4711be7973d050f" providerId="LiveId" clId="{4F31524F-E0AC-4C69-A764-7F716C80BE1A}" dt="2020-06-11T05:15:17.251" v="1046" actId="478"/>
          <ac:picMkLst>
            <pc:docMk/>
            <pc:sldMk cId="3209396784" sldId="262"/>
            <ac:picMk id="17" creationId="{EB12B2D7-58FB-4FBE-A254-42ECF1A9DE33}"/>
          </ac:picMkLst>
        </pc:picChg>
        <pc:picChg chg="add del mod">
          <ac:chgData name="Daniel Rozo" userId="f4711be7973d050f" providerId="LiveId" clId="{4F31524F-E0AC-4C69-A764-7F716C80BE1A}" dt="2020-06-11T05:15:20.940" v="1047" actId="478"/>
          <ac:picMkLst>
            <pc:docMk/>
            <pc:sldMk cId="3209396784" sldId="262"/>
            <ac:picMk id="18" creationId="{1B166D96-EDEC-4508-AB24-092E5237B6E4}"/>
          </ac:picMkLst>
        </pc:picChg>
        <pc:picChg chg="add del mod">
          <ac:chgData name="Daniel Rozo" userId="f4711be7973d050f" providerId="LiveId" clId="{4F31524F-E0AC-4C69-A764-7F716C80BE1A}" dt="2020-06-11T05:15:26.700" v="1049" actId="478"/>
          <ac:picMkLst>
            <pc:docMk/>
            <pc:sldMk cId="3209396784" sldId="262"/>
            <ac:picMk id="19" creationId="{8985FF5D-F98D-4D4F-8AB4-01769974F48D}"/>
          </ac:picMkLst>
        </pc:picChg>
        <pc:picChg chg="add del mod ord">
          <ac:chgData name="Daniel Rozo" userId="f4711be7973d050f" providerId="LiveId" clId="{4F31524F-E0AC-4C69-A764-7F716C80BE1A}" dt="2020-06-11T05:11:11.188" v="967" actId="164"/>
          <ac:picMkLst>
            <pc:docMk/>
            <pc:sldMk cId="3209396784" sldId="262"/>
            <ac:picMk id="20" creationId="{9BC202EA-0C06-4840-AE7C-434D9DB5ED7A}"/>
          </ac:picMkLst>
        </pc:picChg>
        <pc:picChg chg="add del">
          <ac:chgData name="Daniel Rozo" userId="f4711be7973d050f" providerId="LiveId" clId="{4F31524F-E0AC-4C69-A764-7F716C80BE1A}" dt="2020-06-11T05:13:03.603" v="976" actId="478"/>
          <ac:picMkLst>
            <pc:docMk/>
            <pc:sldMk cId="3209396784" sldId="262"/>
            <ac:picMk id="22" creationId="{015B868A-AFF9-4BDE-B460-2E74EE52232C}"/>
          </ac:picMkLst>
        </pc:picChg>
        <pc:picChg chg="add mod">
          <ac:chgData name="Daniel Rozo" userId="f4711be7973d050f" providerId="LiveId" clId="{4F31524F-E0AC-4C69-A764-7F716C80BE1A}" dt="2020-06-11T05:23:53.786" v="1105" actId="14100"/>
          <ac:picMkLst>
            <pc:docMk/>
            <pc:sldMk cId="3209396784" sldId="262"/>
            <ac:picMk id="23" creationId="{17072352-731A-4001-839F-126E79DA9528}"/>
          </ac:picMkLst>
        </pc:picChg>
      </pc:sldChg>
      <pc:sldChg chg="addSp delSp modSp add">
        <pc:chgData name="Daniel Rozo" userId="f4711be7973d050f" providerId="LiveId" clId="{4F31524F-E0AC-4C69-A764-7F716C80BE1A}" dt="2020-06-11T06:01:42.188" v="1291" actId="1076"/>
        <pc:sldMkLst>
          <pc:docMk/>
          <pc:sldMk cId="1267447778" sldId="263"/>
        </pc:sldMkLst>
        <pc:spChg chg="del">
          <ac:chgData name="Daniel Rozo" userId="f4711be7973d050f" providerId="LiveId" clId="{4F31524F-E0AC-4C69-A764-7F716C80BE1A}" dt="2020-06-11T05:06:12.779" v="904" actId="478"/>
          <ac:spMkLst>
            <pc:docMk/>
            <pc:sldMk cId="1267447778" sldId="263"/>
            <ac:spMk id="2" creationId="{3E132AFE-9601-473D-B578-55F87882D397}"/>
          </ac:spMkLst>
        </pc:spChg>
        <pc:spChg chg="del">
          <ac:chgData name="Daniel Rozo" userId="f4711be7973d050f" providerId="LiveId" clId="{4F31524F-E0AC-4C69-A764-7F716C80BE1A}" dt="2020-06-11T05:06:11.401" v="903" actId="478"/>
          <ac:spMkLst>
            <pc:docMk/>
            <pc:sldMk cId="1267447778" sldId="263"/>
            <ac:spMk id="3" creationId="{157E0FF1-0E4B-4F12-BE05-EDEA0D2A1854}"/>
          </ac:spMkLst>
        </pc:spChg>
        <pc:spChg chg="add del">
          <ac:chgData name="Daniel Rozo" userId="f4711be7973d050f" providerId="LiveId" clId="{4F31524F-E0AC-4C69-A764-7F716C80BE1A}" dt="2020-06-11T06:01:10.962" v="1287"/>
          <ac:spMkLst>
            <pc:docMk/>
            <pc:sldMk cId="1267447778" sldId="263"/>
            <ac:spMk id="6" creationId="{D7D97663-DAC2-4642-B7C3-A121DCD5206C}"/>
          </ac:spMkLst>
        </pc:spChg>
        <pc:picChg chg="add del">
          <ac:chgData name="Daniel Rozo" userId="f4711be7973d050f" providerId="LiveId" clId="{4F31524F-E0AC-4C69-A764-7F716C80BE1A}" dt="2020-06-11T05:04:59.903" v="879"/>
          <ac:picMkLst>
            <pc:docMk/>
            <pc:sldMk cId="1267447778" sldId="263"/>
            <ac:picMk id="4" creationId="{8F009335-678C-4FA1-AED1-3726ED3AAC80}"/>
          </ac:picMkLst>
        </pc:picChg>
        <pc:picChg chg="add del">
          <ac:chgData name="Daniel Rozo" userId="f4711be7973d050f" providerId="LiveId" clId="{4F31524F-E0AC-4C69-A764-7F716C80BE1A}" dt="2020-06-11T05:06:21.538" v="906" actId="478"/>
          <ac:picMkLst>
            <pc:docMk/>
            <pc:sldMk cId="1267447778" sldId="263"/>
            <ac:picMk id="5" creationId="{6621E457-3E1B-41E5-9961-2667CA650503}"/>
          </ac:picMkLst>
        </pc:picChg>
        <pc:picChg chg="add mod">
          <ac:chgData name="Daniel Rozo" userId="f4711be7973d050f" providerId="LiveId" clId="{4F31524F-E0AC-4C69-A764-7F716C80BE1A}" dt="2020-06-11T06:01:42.188" v="1291" actId="1076"/>
          <ac:picMkLst>
            <pc:docMk/>
            <pc:sldMk cId="1267447778" sldId="263"/>
            <ac:picMk id="7" creationId="{22855921-2731-40D0-9B62-BF56C2C22169}"/>
          </ac:picMkLst>
        </pc:picChg>
      </pc:sldChg>
      <pc:sldChg chg="addSp delSp modSp add">
        <pc:chgData name="Daniel Rozo" userId="f4711be7973d050f" providerId="LiveId" clId="{4F31524F-E0AC-4C69-A764-7F716C80BE1A}" dt="2020-06-11T14:39:47.613" v="1402" actId="478"/>
        <pc:sldMkLst>
          <pc:docMk/>
          <pc:sldMk cId="2636492130" sldId="264"/>
        </pc:sldMkLst>
        <pc:spChg chg="del">
          <ac:chgData name="Daniel Rozo" userId="f4711be7973d050f" providerId="LiveId" clId="{4F31524F-E0AC-4C69-A764-7F716C80BE1A}" dt="2020-06-11T14:39:42.304" v="1401" actId="478"/>
          <ac:spMkLst>
            <pc:docMk/>
            <pc:sldMk cId="2636492130" sldId="264"/>
            <ac:spMk id="2" creationId="{7032C42F-99E8-4A0D-BDA8-80E0262F14A4}"/>
          </ac:spMkLst>
        </pc:spChg>
        <pc:spChg chg="del">
          <ac:chgData name="Daniel Rozo" userId="f4711be7973d050f" providerId="LiveId" clId="{4F31524F-E0AC-4C69-A764-7F716C80BE1A}" dt="2020-06-11T14:18:56.948" v="1295"/>
          <ac:spMkLst>
            <pc:docMk/>
            <pc:sldMk cId="2636492130" sldId="264"/>
            <ac:spMk id="3" creationId="{D706329B-52D3-4DFE-BB4E-5E65EC3EA8B0}"/>
          </ac:spMkLst>
        </pc:spChg>
        <pc:spChg chg="add del">
          <ac:chgData name="Daniel Rozo" userId="f4711be7973d050f" providerId="LiveId" clId="{4F31524F-E0AC-4C69-A764-7F716C80BE1A}" dt="2020-06-11T14:18:42.284" v="1294"/>
          <ac:spMkLst>
            <pc:docMk/>
            <pc:sldMk cId="2636492130" sldId="264"/>
            <ac:spMk id="4" creationId="{6A86C61A-D65C-4BC7-A023-540F2B4D610C}"/>
          </ac:spMkLst>
        </pc:spChg>
        <pc:spChg chg="add del mod">
          <ac:chgData name="Daniel Rozo" userId="f4711be7973d050f" providerId="LiveId" clId="{4F31524F-E0AC-4C69-A764-7F716C80BE1A}" dt="2020-06-11T14:35:21.214" v="1316"/>
          <ac:spMkLst>
            <pc:docMk/>
            <pc:sldMk cId="2636492130" sldId="264"/>
            <ac:spMk id="8" creationId="{19322E3C-AA49-42C0-961D-B2FC6167E1BC}"/>
          </ac:spMkLst>
        </pc:spChg>
        <pc:spChg chg="add del mod">
          <ac:chgData name="Daniel Rozo" userId="f4711be7973d050f" providerId="LiveId" clId="{4F31524F-E0AC-4C69-A764-7F716C80BE1A}" dt="2020-06-11T14:36:56.495" v="1341" actId="478"/>
          <ac:spMkLst>
            <pc:docMk/>
            <pc:sldMk cId="2636492130" sldId="264"/>
            <ac:spMk id="15" creationId="{AA504E27-4FBD-4E65-88A5-93E66C16F1BD}"/>
          </ac:spMkLst>
        </pc:spChg>
        <pc:spChg chg="add mod">
          <ac:chgData name="Daniel Rozo" userId="f4711be7973d050f" providerId="LiveId" clId="{4F31524F-E0AC-4C69-A764-7F716C80BE1A}" dt="2020-06-11T14:39:13.639" v="1392" actId="404"/>
          <ac:spMkLst>
            <pc:docMk/>
            <pc:sldMk cId="2636492130" sldId="264"/>
            <ac:spMk id="18" creationId="{79864B2D-99FB-41AD-B952-E34F67CD0E8C}"/>
          </ac:spMkLst>
        </pc:spChg>
        <pc:spChg chg="add mod">
          <ac:chgData name="Daniel Rozo" userId="f4711be7973d050f" providerId="LiveId" clId="{4F31524F-E0AC-4C69-A764-7F716C80BE1A}" dt="2020-06-11T14:39:30.190" v="1400" actId="20577"/>
          <ac:spMkLst>
            <pc:docMk/>
            <pc:sldMk cId="2636492130" sldId="264"/>
            <ac:spMk id="19" creationId="{F1DDCF0B-5366-479B-8C6A-6390820D93AB}"/>
          </ac:spMkLst>
        </pc:spChg>
        <pc:picChg chg="add del mod">
          <ac:chgData name="Daniel Rozo" userId="f4711be7973d050f" providerId="LiveId" clId="{4F31524F-E0AC-4C69-A764-7F716C80BE1A}" dt="2020-06-11T14:21:07.981" v="1300" actId="478"/>
          <ac:picMkLst>
            <pc:docMk/>
            <pc:sldMk cId="2636492130" sldId="264"/>
            <ac:picMk id="6" creationId="{89A223CD-643E-463A-9F6B-4F695FDE5B65}"/>
          </ac:picMkLst>
        </pc:picChg>
        <pc:picChg chg="add del mod">
          <ac:chgData name="Daniel Rozo" userId="f4711be7973d050f" providerId="LiveId" clId="{4F31524F-E0AC-4C69-A764-7F716C80BE1A}" dt="2020-06-11T14:33:11.613" v="1303" actId="478"/>
          <ac:picMkLst>
            <pc:docMk/>
            <pc:sldMk cId="2636492130" sldId="264"/>
            <ac:picMk id="9" creationId="{009206DD-D838-4093-A11F-C45977F25B3E}"/>
          </ac:picMkLst>
        </pc:picChg>
        <pc:picChg chg="add del mod">
          <ac:chgData name="Daniel Rozo" userId="f4711be7973d050f" providerId="LiveId" clId="{4F31524F-E0AC-4C69-A764-7F716C80BE1A}" dt="2020-06-11T14:37:03.880" v="1344" actId="478"/>
          <ac:picMkLst>
            <pc:docMk/>
            <pc:sldMk cId="2636492130" sldId="264"/>
            <ac:picMk id="10" creationId="{70704F82-3660-42DB-9199-4D5F5EA8416C}"/>
          </ac:picMkLst>
        </pc:picChg>
        <pc:picChg chg="add del mod">
          <ac:chgData name="Daniel Rozo" userId="f4711be7973d050f" providerId="LiveId" clId="{4F31524F-E0AC-4C69-A764-7F716C80BE1A}" dt="2020-06-11T14:34:13.240" v="1311" actId="478"/>
          <ac:picMkLst>
            <pc:docMk/>
            <pc:sldMk cId="2636492130" sldId="264"/>
            <ac:picMk id="11" creationId="{E609F045-F798-4945-8F91-C01FAB177A13}"/>
          </ac:picMkLst>
        </pc:picChg>
        <pc:picChg chg="add mod">
          <ac:chgData name="Daniel Rozo" userId="f4711be7973d050f" providerId="LiveId" clId="{4F31524F-E0AC-4C69-A764-7F716C80BE1A}" dt="2020-06-11T14:38:48.261" v="1377" actId="1076"/>
          <ac:picMkLst>
            <pc:docMk/>
            <pc:sldMk cId="2636492130" sldId="264"/>
            <ac:picMk id="12" creationId="{8DB93AC9-3734-4078-8C09-913E7D26BBDC}"/>
          </ac:picMkLst>
        </pc:picChg>
        <pc:picChg chg="add del mod">
          <ac:chgData name="Daniel Rozo" userId="f4711be7973d050f" providerId="LiveId" clId="{4F31524F-E0AC-4C69-A764-7F716C80BE1A}" dt="2020-06-11T14:38:48.261" v="1377" actId="1076"/>
          <ac:picMkLst>
            <pc:docMk/>
            <pc:sldMk cId="2636492130" sldId="264"/>
            <ac:picMk id="13" creationId="{3BB30DE5-EB92-4FCD-9373-59EF2671F364}"/>
          </ac:picMkLst>
        </pc:picChg>
        <pc:cxnChg chg="add del mod">
          <ac:chgData name="Daniel Rozo" userId="f4711be7973d050f" providerId="LiveId" clId="{4F31524F-E0AC-4C69-A764-7F716C80BE1A}" dt="2020-06-11T14:39:47.613" v="1402" actId="478"/>
          <ac:cxnSpMkLst>
            <pc:docMk/>
            <pc:sldMk cId="2636492130" sldId="264"/>
            <ac:cxnSpMk id="17" creationId="{25628614-220C-4C80-BA81-D4C5C0498BDF}"/>
          </ac:cxnSpMkLst>
        </pc:cxnChg>
      </pc:sldChg>
      <pc:sldChg chg="addSp delSp modSp add">
        <pc:chgData name="Daniel Rozo" userId="f4711be7973d050f" providerId="LiveId" clId="{4F31524F-E0AC-4C69-A764-7F716C80BE1A}" dt="2020-06-11T16:37:17.115" v="1438" actId="1076"/>
        <pc:sldMkLst>
          <pc:docMk/>
          <pc:sldMk cId="3699440275" sldId="265"/>
        </pc:sldMkLst>
        <pc:spChg chg="del">
          <ac:chgData name="Daniel Rozo" userId="f4711be7973d050f" providerId="LiveId" clId="{4F31524F-E0AC-4C69-A764-7F716C80BE1A}" dt="2020-06-11T16:37:07.007" v="1436" actId="478"/>
          <ac:spMkLst>
            <pc:docMk/>
            <pc:sldMk cId="3699440275" sldId="265"/>
            <ac:spMk id="2" creationId="{ED879839-D316-4919-AC4D-B349D1AF5FAF}"/>
          </ac:spMkLst>
        </pc:spChg>
        <pc:spChg chg="del">
          <ac:chgData name="Daniel Rozo" userId="f4711be7973d050f" providerId="LiveId" clId="{4F31524F-E0AC-4C69-A764-7F716C80BE1A}" dt="2020-06-11T16:37:06.494" v="1435" actId="478"/>
          <ac:spMkLst>
            <pc:docMk/>
            <pc:sldMk cId="3699440275" sldId="265"/>
            <ac:spMk id="3" creationId="{A6271749-E786-4979-84B6-C515B4A6652C}"/>
          </ac:spMkLst>
        </pc:spChg>
        <pc:picChg chg="add del">
          <ac:chgData name="Daniel Rozo" userId="f4711be7973d050f" providerId="LiveId" clId="{4F31524F-E0AC-4C69-A764-7F716C80BE1A}" dt="2020-06-11T16:26:55.875" v="1403" actId="478"/>
          <ac:picMkLst>
            <pc:docMk/>
            <pc:sldMk cId="3699440275" sldId="265"/>
            <ac:picMk id="4" creationId="{1E2DC89C-5C06-42A9-A31D-42522CBADF92}"/>
          </ac:picMkLst>
        </pc:picChg>
        <pc:picChg chg="add del mod">
          <ac:chgData name="Daniel Rozo" userId="f4711be7973d050f" providerId="LiveId" clId="{4F31524F-E0AC-4C69-A764-7F716C80BE1A}" dt="2020-06-11T16:28:48.262" v="1410" actId="478"/>
          <ac:picMkLst>
            <pc:docMk/>
            <pc:sldMk cId="3699440275" sldId="265"/>
            <ac:picMk id="5" creationId="{6590ED5D-62E4-4809-B230-D6FE7E28E86B}"/>
          </ac:picMkLst>
        </pc:picChg>
        <pc:picChg chg="add mod">
          <ac:chgData name="Daniel Rozo" userId="f4711be7973d050f" providerId="LiveId" clId="{4F31524F-E0AC-4C69-A764-7F716C80BE1A}" dt="2020-06-11T16:37:17.115" v="1438" actId="1076"/>
          <ac:picMkLst>
            <pc:docMk/>
            <pc:sldMk cId="3699440275" sldId="265"/>
            <ac:picMk id="6" creationId="{25B6AA2B-9912-4989-8A94-EF48613491DC}"/>
          </ac:picMkLst>
        </pc:picChg>
        <pc:picChg chg="add mod ord">
          <ac:chgData name="Daniel Rozo" userId="f4711be7973d050f" providerId="LiveId" clId="{4F31524F-E0AC-4C69-A764-7F716C80BE1A}" dt="2020-06-11T16:37:17.115" v="1438" actId="1076"/>
          <ac:picMkLst>
            <pc:docMk/>
            <pc:sldMk cId="3699440275" sldId="265"/>
            <ac:picMk id="7" creationId="{4473C335-3622-4CEB-9A13-DEC73CFE50A6}"/>
          </ac:picMkLst>
        </pc:picChg>
        <pc:picChg chg="add mod ord">
          <ac:chgData name="Daniel Rozo" userId="f4711be7973d050f" providerId="LiveId" clId="{4F31524F-E0AC-4C69-A764-7F716C80BE1A}" dt="2020-06-11T16:37:17.115" v="1438" actId="1076"/>
          <ac:picMkLst>
            <pc:docMk/>
            <pc:sldMk cId="3699440275" sldId="265"/>
            <ac:picMk id="8" creationId="{D058ECC3-B9D2-415C-AA17-9EEA72559358}"/>
          </ac:picMkLst>
        </pc:picChg>
        <pc:picChg chg="add mod ord">
          <ac:chgData name="Daniel Rozo" userId="f4711be7973d050f" providerId="LiveId" clId="{4F31524F-E0AC-4C69-A764-7F716C80BE1A}" dt="2020-06-11T16:37:17.115" v="1438" actId="1076"/>
          <ac:picMkLst>
            <pc:docMk/>
            <pc:sldMk cId="3699440275" sldId="265"/>
            <ac:picMk id="9" creationId="{D9115B47-5208-477E-9363-8E05D83EE278}"/>
          </ac:picMkLst>
        </pc:picChg>
        <pc:picChg chg="add mod ord">
          <ac:chgData name="Daniel Rozo" userId="f4711be7973d050f" providerId="LiveId" clId="{4F31524F-E0AC-4C69-A764-7F716C80BE1A}" dt="2020-06-11T16:37:17.115" v="1438" actId="1076"/>
          <ac:picMkLst>
            <pc:docMk/>
            <pc:sldMk cId="3699440275" sldId="265"/>
            <ac:picMk id="10" creationId="{6F096B07-3D74-4497-BB8D-EF20BEA651C8}"/>
          </ac:picMkLst>
        </pc:picChg>
        <pc:picChg chg="add mod ord">
          <ac:chgData name="Daniel Rozo" userId="f4711be7973d050f" providerId="LiveId" clId="{4F31524F-E0AC-4C69-A764-7F716C80BE1A}" dt="2020-06-11T16:37:17.115" v="1438" actId="1076"/>
          <ac:picMkLst>
            <pc:docMk/>
            <pc:sldMk cId="3699440275" sldId="265"/>
            <ac:picMk id="11" creationId="{F0E16730-3A7E-4CD3-9EF8-BCCE50D1A951}"/>
          </ac:picMkLst>
        </pc:picChg>
      </pc:sldChg>
      <pc:sldChg chg="addSp delSp add">
        <pc:chgData name="Daniel Rozo" userId="f4711be7973d050f" providerId="LiveId" clId="{4F31524F-E0AC-4C69-A764-7F716C80BE1A}" dt="2020-06-11T18:44:02.843" v="1442" actId="478"/>
        <pc:sldMkLst>
          <pc:docMk/>
          <pc:sldMk cId="1378440853" sldId="266"/>
        </pc:sldMkLst>
        <pc:spChg chg="del">
          <ac:chgData name="Daniel Rozo" userId="f4711be7973d050f" providerId="LiveId" clId="{4F31524F-E0AC-4C69-A764-7F716C80BE1A}" dt="2020-06-11T18:44:02.843" v="1442" actId="478"/>
          <ac:spMkLst>
            <pc:docMk/>
            <pc:sldMk cId="1378440853" sldId="266"/>
            <ac:spMk id="2" creationId="{932DC08D-F576-49D2-993C-D463AC5921EC}"/>
          </ac:spMkLst>
        </pc:spChg>
        <pc:spChg chg="del">
          <ac:chgData name="Daniel Rozo" userId="f4711be7973d050f" providerId="LiveId" clId="{4F31524F-E0AC-4C69-A764-7F716C80BE1A}" dt="2020-06-11T18:43:56.792" v="1441" actId="478"/>
          <ac:spMkLst>
            <pc:docMk/>
            <pc:sldMk cId="1378440853" sldId="266"/>
            <ac:spMk id="3" creationId="{D376494D-36B7-4DE0-8514-C3B4432C0F88}"/>
          </ac:spMkLst>
        </pc:spChg>
        <pc:picChg chg="add">
          <ac:chgData name="Daniel Rozo" userId="f4711be7973d050f" providerId="LiveId" clId="{4F31524F-E0AC-4C69-A764-7F716C80BE1A}" dt="2020-06-11T18:43:53.844" v="1440"/>
          <ac:picMkLst>
            <pc:docMk/>
            <pc:sldMk cId="1378440853" sldId="266"/>
            <ac:picMk id="4" creationId="{DF6C37AD-046B-41B4-82DD-13C200EA70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EB76A-1CA8-42C5-BF29-AAB6AC18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23C8E0-DA57-4214-8A75-2142FA6FC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7E9132-BC90-484C-9FD8-59981A7A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2DA0E-8D99-42C5-95FB-E30DF21C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86F975-03B0-4F3F-A4E0-CB35434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981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8B081-EFA4-4BCC-8208-7D4C17CB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8AC748-892A-4F72-8229-D7026CE0B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7F9B28-716B-4C58-BD34-CEFBE704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8DE725-57BD-4824-B2AC-CB9C3261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9754E-A8DA-409D-8E07-7AB16B1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44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C5C61E1-21B3-439B-A8E9-90D534754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C2D220-58F2-48E9-B8AC-E01939794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07833D-E0D7-436F-99C7-1C47C032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B707A2-36BD-452F-8FE4-20D4EE45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746361-F8B5-486C-9A3F-40396C92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73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39E6E-ABCB-4A09-8160-BB3A6D5D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D7D3C8-D4BE-4290-99D3-17CC37DE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B91857-4D46-4C83-94E3-66A5A82B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51D1B0-E886-4096-AE42-35DB07B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73E6FC-A249-4E8C-810F-77019CBC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451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D5D86-FE96-4EDD-8330-23859D4C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5B46A9-98A7-41F5-9523-828E14842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447CF7-3396-433C-B04A-BCCA514F7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C4FD6C-3237-4C10-8777-9A0162D2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B63E0E-F892-4CA6-BD16-E7DB1036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108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0CE02-EE9E-463E-B70C-C3A93B45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E4DCDF-1833-44A6-B4D8-F35081DEB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D4B339-0D44-4253-B1C3-176F21472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060D98-552D-44A6-B83B-6E69E258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F976BE-86E4-4F25-AB54-447D6EC3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07EE84-4EF0-435A-9C9C-0C2E25F6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885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C9B9C-6F34-4B06-8AF9-A01E9E46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212D9-A6A2-437F-BA15-2EEBFF7F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9B4482-C15B-44C7-ABA6-FCCAE45F9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652A91-F035-4B3C-8E68-12E8D089E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FB4446-97A6-4545-B92C-614453058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A5B25BA-475C-4133-8CB1-43716C4C1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E74328-C35B-45EF-9317-942A4308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23AEC4-B8E8-471D-98D8-4579F54B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27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631A9-2D96-48FE-9879-587E5E28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CEE664-F0A0-4097-98F8-20DC800B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5F5751-918D-405A-95AE-07A75BE9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4A5668-7D6F-40D7-959F-8A372436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171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D3DBE11-EBA2-4C10-B2F9-CFD5E542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9BB5AD-1678-4024-8137-C5A554CD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BC708D-2572-4FB0-9E0D-61C6E0E5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95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0C9FA-ABE8-432A-B759-77F58FFA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FACE32-562E-4B39-9E4C-95F06B04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F52392-5930-4295-85EF-EB59A80FE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0D5F42-0F99-417F-B04D-8B1017E5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95048E-275C-4A6C-B627-40C152B8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A8D3B7-C339-4B9A-B415-68CB9C22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37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DBA8-35EF-4C51-898A-CE655988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B3904C-3127-4756-BDD9-06C6CCF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B5B8D7-3361-4344-803C-369D579E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ADB541-9DBD-420A-BF0E-DD9A7E88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6ADBB0-7069-48F3-9279-514A4777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E491A0-7C1B-4B2C-B708-F133C5D4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4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321760-6E99-41BC-855B-40055A32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047A9-146B-488A-8F2C-213774067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DB43EF-5BF8-45BA-BB03-0F8ED305A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7E710-1E90-4DEC-B65A-1D02D167853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68BB5B-0D4B-489E-96F2-418C45BCA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3DB472-83DB-4E15-B398-CE80BDF31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2CA03-0FD3-4412-B6F8-0A15926A0D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5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95AFE4-04F4-414A-98A2-2DD11E86F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23221E"/>
              </a:clrFrom>
              <a:clrTo>
                <a:srgbClr val="23221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15" y="900157"/>
            <a:ext cx="2627114" cy="35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87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o 85">
            <a:extLst>
              <a:ext uri="{FF2B5EF4-FFF2-40B4-BE49-F238E27FC236}">
                <a16:creationId xmlns:a16="http://schemas.microsoft.com/office/drawing/2014/main" id="{BA23FB9A-5FAC-45EB-9C54-0CC0CD95928F}"/>
              </a:ext>
            </a:extLst>
          </p:cNvPr>
          <p:cNvGrpSpPr/>
          <p:nvPr/>
        </p:nvGrpSpPr>
        <p:grpSpPr>
          <a:xfrm>
            <a:off x="1543907" y="355024"/>
            <a:ext cx="9104185" cy="6147951"/>
            <a:chOff x="1594730" y="0"/>
            <a:chExt cx="9104185" cy="6147951"/>
          </a:xfrm>
        </p:grpSpPr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0B2FA8B4-9449-498D-9452-284DCCDB6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7B7878">
                    <a:alpha val="52941"/>
                  </a:srgbClr>
                </a:clrFrom>
                <a:clrTo>
                  <a:srgbClr val="7B787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342" y="0"/>
              <a:ext cx="3218389" cy="6147951"/>
            </a:xfrm>
            <a:prstGeom prst="rect">
              <a:avLst/>
            </a:prstGeom>
          </p:spPr>
        </p:pic>
        <p:cxnSp>
          <p:nvCxnSpPr>
            <p:cNvPr id="6" name="Conector: curvado 5">
              <a:extLst>
                <a:ext uri="{FF2B5EF4-FFF2-40B4-BE49-F238E27FC236}">
                  <a16:creationId xmlns:a16="http://schemas.microsoft.com/office/drawing/2014/main" id="{C90F1ABA-AD81-4883-9E02-318B3C226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9064" y="4178159"/>
              <a:ext cx="800100" cy="466202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47DA4A-A598-4E70-B598-AB120CB8FEBD}"/>
                </a:ext>
              </a:extLst>
            </p:cNvPr>
            <p:cNvSpPr txBox="1"/>
            <p:nvPr/>
          </p:nvSpPr>
          <p:spPr>
            <a:xfrm>
              <a:off x="2177500" y="3993493"/>
              <a:ext cx="1270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</a:rPr>
                <a:t>Volume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 V 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FC5C617-868D-477C-B792-444ECC828D02}"/>
                </a:ext>
              </a:extLst>
            </p:cNvPr>
            <p:cNvSpPr txBox="1"/>
            <p:nvPr/>
          </p:nvSpPr>
          <p:spPr>
            <a:xfrm>
              <a:off x="4107160" y="2962577"/>
              <a:ext cx="727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</a:p>
          </p:txBody>
        </p:sp>
        <p:cxnSp>
          <p:nvCxnSpPr>
            <p:cNvPr id="16" name="Conector: curvado 15">
              <a:extLst>
                <a:ext uri="{FF2B5EF4-FFF2-40B4-BE49-F238E27FC236}">
                  <a16:creationId xmlns:a16="http://schemas.microsoft.com/office/drawing/2014/main" id="{DB31B00E-A13A-4325-9240-80B8C108C8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94" y="2015779"/>
              <a:ext cx="1279325" cy="36074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52F4F5E2-3F05-4631-88C2-AAFFAE3CBFE8}"/>
                    </a:ext>
                  </a:extLst>
                </p:cNvPr>
                <p:cNvSpPr/>
                <p:nvPr/>
              </p:nvSpPr>
              <p:spPr>
                <a:xfrm>
                  <a:off x="1594730" y="1549820"/>
                  <a:ext cx="246458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CO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Oxygen </a:t>
                  </a:r>
                  <a:r>
                    <a:rPr lang="es-CO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Concentration</a:t>
                  </a:r>
                  <a:endParaRPr lang="es-CO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cs typeface="Khmer UI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cs typeface="Khmer UI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cs typeface="Khmer UI" panose="020B0604020202020204" pitchFamily="34" charset="0"/>
                            </a:rPr>
                            <m:t>𝑒𝑥𝑡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cs typeface="Khmer UI" panose="020B0604020202020204" pitchFamily="34" charset="0"/>
                        </a:rPr>
                        <m:t>(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cs typeface="Khmer UI" panose="020B0604020202020204" pitchFamily="34" charset="0"/>
                        </a:rPr>
                        <m:t>𝑡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cs typeface="Khmer UI" panose="020B0604020202020204" pitchFamily="34" charset="0"/>
                        </a:rPr>
                        <m:t>)</m:t>
                      </m:r>
                    </m:oMath>
                  </a14:m>
                  <a:r>
                    <a:rPr lang="es-CO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52F4F5E2-3F05-4631-88C2-AAFFAE3CBF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730" y="1549820"/>
                  <a:ext cx="2464585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222" t="-4717" r="-2222" b="-8491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5BEDEA10-9282-4039-AA72-DBEAEAC3104B}"/>
                </a:ext>
              </a:extLst>
            </p:cNvPr>
            <p:cNvGrpSpPr/>
            <p:nvPr/>
          </p:nvGrpSpPr>
          <p:grpSpPr>
            <a:xfrm>
              <a:off x="4796974" y="2075894"/>
              <a:ext cx="2217086" cy="3545786"/>
              <a:chOff x="9416269" y="2367021"/>
              <a:chExt cx="2394717" cy="3812569"/>
            </a:xfrm>
          </p:grpSpPr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38675B37-CDAD-47BA-924E-D774ABE9C723}"/>
                  </a:ext>
                </a:extLst>
              </p:cNvPr>
              <p:cNvSpPr/>
              <p:nvPr/>
            </p:nvSpPr>
            <p:spPr>
              <a:xfrm>
                <a:off x="9960337" y="2367021"/>
                <a:ext cx="1850649" cy="36893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6783F68E-83DA-49B9-9808-8807DAE28203}"/>
                  </a:ext>
                </a:extLst>
              </p:cNvPr>
              <p:cNvSpPr/>
              <p:nvPr/>
            </p:nvSpPr>
            <p:spPr>
              <a:xfrm>
                <a:off x="9803566" y="2404871"/>
                <a:ext cx="1850649" cy="3689375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4593EE33-319B-4CD5-8812-FC0965A4148A}"/>
                  </a:ext>
                </a:extLst>
              </p:cNvPr>
              <p:cNvSpPr/>
              <p:nvPr/>
            </p:nvSpPr>
            <p:spPr>
              <a:xfrm>
                <a:off x="9582411" y="2454913"/>
                <a:ext cx="1850649" cy="36893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56A19D14-14C3-457B-B94E-8F661BE49FB1}"/>
                  </a:ext>
                </a:extLst>
              </p:cNvPr>
              <p:cNvSpPr/>
              <p:nvPr/>
            </p:nvSpPr>
            <p:spPr>
              <a:xfrm>
                <a:off x="9416269" y="2490215"/>
                <a:ext cx="1850649" cy="368937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2060"/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7ED725D0-68EC-48B2-AE99-B5878CB87F67}"/>
                </a:ext>
              </a:extLst>
            </p:cNvPr>
            <p:cNvGrpSpPr/>
            <p:nvPr/>
          </p:nvGrpSpPr>
          <p:grpSpPr>
            <a:xfrm>
              <a:off x="8328240" y="1744831"/>
              <a:ext cx="2249824" cy="3261129"/>
              <a:chOff x="6325999" y="723607"/>
              <a:chExt cx="2249824" cy="4390142"/>
            </a:xfrm>
          </p:grpSpPr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0B02F3A4-6462-44A0-B237-CA6BF88CA60F}"/>
                  </a:ext>
                </a:extLst>
              </p:cNvPr>
              <p:cNvSpPr/>
              <p:nvPr/>
            </p:nvSpPr>
            <p:spPr>
              <a:xfrm>
                <a:off x="6325999" y="1258007"/>
                <a:ext cx="459567" cy="34312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40A416EC-DA98-484B-A8DC-63933F977CC6}"/>
                  </a:ext>
                </a:extLst>
              </p:cNvPr>
              <p:cNvSpPr/>
              <p:nvPr/>
            </p:nvSpPr>
            <p:spPr>
              <a:xfrm>
                <a:off x="6785566" y="1258007"/>
                <a:ext cx="459567" cy="34312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1AD2CAC9-D57C-4CDF-8FB6-86F713844CED}"/>
                  </a:ext>
                </a:extLst>
              </p:cNvPr>
              <p:cNvSpPr/>
              <p:nvPr/>
            </p:nvSpPr>
            <p:spPr>
              <a:xfrm>
                <a:off x="7647164" y="1258007"/>
                <a:ext cx="459567" cy="3431212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BBA9FEDE-1A59-468A-844F-3B8E15C18064}"/>
                  </a:ext>
                </a:extLst>
              </p:cNvPr>
              <p:cNvSpPr/>
              <p:nvPr/>
            </p:nvSpPr>
            <p:spPr>
              <a:xfrm>
                <a:off x="8106912" y="1258007"/>
                <a:ext cx="459567" cy="34312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5BD91346-1F09-4357-89BB-BD48C254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5999" y="4707223"/>
                <a:ext cx="0" cy="215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C102B163-6F06-4B5B-A87C-1365AA514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5566" y="4689219"/>
                <a:ext cx="0" cy="2339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85BBDCD4-346B-411E-8882-958F9AAFD7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5999" y="4815173"/>
                <a:ext cx="919134" cy="767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52">
                <a:extLst>
                  <a:ext uri="{FF2B5EF4-FFF2-40B4-BE49-F238E27FC236}">
                    <a16:creationId xmlns:a16="http://schemas.microsoft.com/office/drawing/2014/main" id="{32325590-6F5B-4C7F-A454-78721A326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5133" y="4702054"/>
                <a:ext cx="0" cy="2339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53">
                <a:extLst>
                  <a:ext uri="{FF2B5EF4-FFF2-40B4-BE49-F238E27FC236}">
                    <a16:creationId xmlns:a16="http://schemas.microsoft.com/office/drawing/2014/main" id="{60E746FE-3928-449F-975E-917D04C3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7164" y="4698221"/>
                <a:ext cx="0" cy="2339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54">
                <a:extLst>
                  <a:ext uri="{FF2B5EF4-FFF2-40B4-BE49-F238E27FC236}">
                    <a16:creationId xmlns:a16="http://schemas.microsoft.com/office/drawing/2014/main" id="{636AEE3F-A7DF-4B80-9045-83BBB84EC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6731" y="4707223"/>
                <a:ext cx="0" cy="215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uadroTexto 55">
                    <a:extLst>
                      <a:ext uri="{FF2B5EF4-FFF2-40B4-BE49-F238E27FC236}">
                        <a16:creationId xmlns:a16="http://schemas.microsoft.com/office/drawing/2014/main" id="{2690F496-CDBA-4A4A-A94B-101C8B18E22F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073" y="4822850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56" name="CuadroTexto 55">
                    <a:extLst>
                      <a:ext uri="{FF2B5EF4-FFF2-40B4-BE49-F238E27FC236}">
                        <a16:creationId xmlns:a16="http://schemas.microsoft.com/office/drawing/2014/main" id="{2690F496-CDBA-4A4A-A94B-101C8B18E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073" y="4822850"/>
                    <a:ext cx="28366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739" r="-6522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CuadroTexto 56">
                    <a:extLst>
                      <a:ext uri="{FF2B5EF4-FFF2-40B4-BE49-F238E27FC236}">
                        <a16:creationId xmlns:a16="http://schemas.microsoft.com/office/drawing/2014/main" id="{EA1942C6-ACCC-44FE-B175-4749EB826B2D}"/>
                      </a:ext>
                    </a:extLst>
                  </p:cNvPr>
                  <p:cNvSpPr txBox="1"/>
                  <p:nvPr/>
                </p:nvSpPr>
                <p:spPr>
                  <a:xfrm>
                    <a:off x="6901741" y="4822849"/>
                    <a:ext cx="2783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57" name="CuadroTexto 56">
                    <a:extLst>
                      <a:ext uri="{FF2B5EF4-FFF2-40B4-BE49-F238E27FC236}">
                        <a16:creationId xmlns:a16="http://schemas.microsoft.com/office/drawing/2014/main" id="{EA1942C6-ACCC-44FE-B175-4749EB826B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1741" y="4822849"/>
                    <a:ext cx="27834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565" r="-6522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Conector recto 58">
                <a:extLst>
                  <a:ext uri="{FF2B5EF4-FFF2-40B4-BE49-F238E27FC236}">
                    <a16:creationId xmlns:a16="http://schemas.microsoft.com/office/drawing/2014/main" id="{3D9B8AE6-B46C-4211-B7A0-62350B401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6479" y="4707223"/>
                <a:ext cx="0" cy="215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32649B5A-677A-440E-BC4C-82249CC3D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7164" y="4811195"/>
                <a:ext cx="919134" cy="767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CuadroTexto 61">
                    <a:extLst>
                      <a:ext uri="{FF2B5EF4-FFF2-40B4-BE49-F238E27FC236}">
                        <a16:creationId xmlns:a16="http://schemas.microsoft.com/office/drawing/2014/main" id="{976362F6-E370-4956-9707-AD336E5597FD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652" y="4836750"/>
                    <a:ext cx="5173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62" name="CuadroTexto 61">
                    <a:extLst>
                      <a:ext uri="{FF2B5EF4-FFF2-40B4-BE49-F238E27FC236}">
                        <a16:creationId xmlns:a16="http://schemas.microsoft.com/office/drawing/2014/main" id="{976362F6-E370-4956-9707-AD336E5597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652" y="4836750"/>
                    <a:ext cx="5173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412" r="-4706" b="-57576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CuadroTexto 62">
                    <a:extLst>
                      <a:ext uri="{FF2B5EF4-FFF2-40B4-BE49-F238E27FC236}">
                        <a16:creationId xmlns:a16="http://schemas.microsoft.com/office/drawing/2014/main" id="{2E7FE480-BB91-4061-87AE-AE0E9C85FE0E}"/>
                      </a:ext>
                    </a:extLst>
                  </p:cNvPr>
                  <p:cNvSpPr txBox="1"/>
                  <p:nvPr/>
                </p:nvSpPr>
                <p:spPr>
                  <a:xfrm>
                    <a:off x="8210988" y="4836750"/>
                    <a:ext cx="2977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63" name="CuadroTexto 62">
                    <a:extLst>
                      <a:ext uri="{FF2B5EF4-FFF2-40B4-BE49-F238E27FC236}">
                        <a16:creationId xmlns:a16="http://schemas.microsoft.com/office/drawing/2014/main" id="{2E7FE480-BB91-4061-87AE-AE0E9C85FE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0988" y="4836750"/>
                    <a:ext cx="2977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367" r="-2041" b="-51515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CuadroTexto 63">
                    <a:extLst>
                      <a:ext uri="{FF2B5EF4-FFF2-40B4-BE49-F238E27FC236}">
                        <a16:creationId xmlns:a16="http://schemas.microsoft.com/office/drawing/2014/main" id="{76C4513A-0207-4973-A4B7-2EF9C8C7DC29}"/>
                      </a:ext>
                    </a:extLst>
                  </p:cNvPr>
                  <p:cNvSpPr txBox="1"/>
                  <p:nvPr/>
                </p:nvSpPr>
                <p:spPr>
                  <a:xfrm>
                    <a:off x="7259996" y="2553514"/>
                    <a:ext cx="35105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s-CO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CuadroTexto 63">
                    <a:extLst>
                      <a:ext uri="{FF2B5EF4-FFF2-40B4-BE49-F238E27FC236}">
                        <a16:creationId xmlns:a16="http://schemas.microsoft.com/office/drawing/2014/main" id="{76C4513A-0207-4973-A4B7-2EF9C8C7DC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996" y="2553514"/>
                    <a:ext cx="351058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660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CuadroTexto 64">
                    <a:extLst>
                      <a:ext uri="{FF2B5EF4-FFF2-40B4-BE49-F238E27FC236}">
                        <a16:creationId xmlns:a16="http://schemas.microsoft.com/office/drawing/2014/main" id="{68C04327-CECA-4E62-99EA-3BE341D88EA1}"/>
                      </a:ext>
                    </a:extLst>
                  </p:cNvPr>
                  <p:cNvSpPr txBox="1"/>
                  <p:nvPr/>
                </p:nvSpPr>
                <p:spPr>
                  <a:xfrm>
                    <a:off x="7259996" y="4384146"/>
                    <a:ext cx="35105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s-CO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CuadroTexto 64">
                    <a:extLst>
                      <a:ext uri="{FF2B5EF4-FFF2-40B4-BE49-F238E27FC236}">
                        <a16:creationId xmlns:a16="http://schemas.microsoft.com/office/drawing/2014/main" id="{68C04327-CECA-4E62-99EA-3BE341D88E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996" y="4384146"/>
                    <a:ext cx="351058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A8FB5AF8-654E-4681-8121-0F87A080B6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5999" y="1124377"/>
                <a:ext cx="2240299" cy="767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2F069F2B-F6E1-4C9C-A520-8C1935D62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5823" y="1016427"/>
                <a:ext cx="0" cy="215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47972F81-3F70-4134-85A3-036E7E9BB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5999" y="1018411"/>
                <a:ext cx="0" cy="215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CuadroTexto 70">
                    <a:extLst>
                      <a:ext uri="{FF2B5EF4-FFF2-40B4-BE49-F238E27FC236}">
                        <a16:creationId xmlns:a16="http://schemas.microsoft.com/office/drawing/2014/main" id="{A58117BA-31FB-4AE4-94D9-41730B52D820}"/>
                      </a:ext>
                    </a:extLst>
                  </p:cNvPr>
                  <p:cNvSpPr txBox="1"/>
                  <p:nvPr/>
                </p:nvSpPr>
                <p:spPr>
                  <a:xfrm>
                    <a:off x="7355610" y="723607"/>
                    <a:ext cx="1810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71" name="CuadroTexto 70">
                    <a:extLst>
                      <a:ext uri="{FF2B5EF4-FFF2-40B4-BE49-F238E27FC236}">
                        <a16:creationId xmlns:a16="http://schemas.microsoft.com/office/drawing/2014/main" id="{A58117BA-31FB-4AE4-94D9-41730B52D8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5610" y="723607"/>
                    <a:ext cx="18107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4483" r="-27586" b="-44118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BE8DD72A-FCF5-48D5-991E-DF96DDC398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4993" y="3388912"/>
              <a:ext cx="1496672" cy="7255"/>
            </a:xfrm>
            <a:prstGeom prst="line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38C4BB58-127B-4C3E-B61F-63BD3CBDF275}"/>
                </a:ext>
              </a:extLst>
            </p:cNvPr>
            <p:cNvSpPr/>
            <p:nvPr/>
          </p:nvSpPr>
          <p:spPr>
            <a:xfrm>
              <a:off x="5881144" y="3045968"/>
              <a:ext cx="691669" cy="805875"/>
            </a:xfrm>
            <a:prstGeom prst="rect">
              <a:avLst/>
            </a:prstGeom>
            <a:noFill/>
            <a:ln w="3810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D7A83935-5C65-4486-B000-21BDB1CA0A75}"/>
                </a:ext>
              </a:extLst>
            </p:cNvPr>
            <p:cNvSpPr/>
            <p:nvPr/>
          </p:nvSpPr>
          <p:spPr>
            <a:xfrm>
              <a:off x="8197860" y="1617578"/>
              <a:ext cx="2501055" cy="3557178"/>
            </a:xfrm>
            <a:prstGeom prst="rect">
              <a:avLst/>
            </a:prstGeom>
            <a:noFill/>
            <a:ln w="3810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9" name="Conector: curvado 8">
              <a:extLst>
                <a:ext uri="{FF2B5EF4-FFF2-40B4-BE49-F238E27FC236}">
                  <a16:creationId xmlns:a16="http://schemas.microsoft.com/office/drawing/2014/main" id="{A3D1409C-4BE5-4BE1-8B5C-6041DC5606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0991" y="3319409"/>
              <a:ext cx="800100" cy="466202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34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DBF986A5-3E18-4F2F-AA77-22B9C36DF5E4}"/>
              </a:ext>
            </a:extLst>
          </p:cNvPr>
          <p:cNvGrpSpPr/>
          <p:nvPr/>
        </p:nvGrpSpPr>
        <p:grpSpPr>
          <a:xfrm>
            <a:off x="780388" y="410942"/>
            <a:ext cx="8507489" cy="4218272"/>
            <a:chOff x="292708" y="2284077"/>
            <a:chExt cx="8507489" cy="421827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Modelo 3D 4" descr="Cuboide">
                  <a:extLst>
                    <a:ext uri="{FF2B5EF4-FFF2-40B4-BE49-F238E27FC236}">
                      <a16:creationId xmlns:a16="http://schemas.microsoft.com/office/drawing/2014/main" id="{9CB213D1-3976-4AA5-8D47-59FC647F74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06362950"/>
                    </p:ext>
                  </p:extLst>
                </p:nvPr>
              </p:nvGraphicFramePr>
              <p:xfrm rot="5400000">
                <a:off x="-594926" y="3171711"/>
                <a:ext cx="4218272" cy="2443004"/>
              </p:xfrm>
              <a:graphic>
                <a:graphicData uri="http://schemas.microsoft.com/office/drawing/2017/model3d">
                  <am3d:model3d r:embed="rId2">
                    <am3d:spPr>
                      <a:xfrm rot="5400000">
                        <a:off x="0" y="0"/>
                        <a:ext cx="4218272" cy="2443004"/>
                      </a:xfrm>
                      <a:prstGeom prst="rect">
                        <a:avLst/>
                      </a:prstGeom>
                    </am3d:spPr>
                    <am3d:camera>
                      <am3d:pos x="0" y="0" z="576644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61393" d="1000000"/>
                      <am3d:preTrans dx="0" dy="-64936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4020" ay="2537889" az="545045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397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Modelo 3D 4" descr="Cuboide">
                  <a:extLst>
                    <a:ext uri="{FF2B5EF4-FFF2-40B4-BE49-F238E27FC236}">
                      <a16:creationId xmlns:a16="http://schemas.microsoft.com/office/drawing/2014/main" id="{9CB213D1-3976-4AA5-8D47-59FC647F74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-107246" y="1298576"/>
                  <a:ext cx="4218272" cy="24430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" name="Diagrama de flujo: datos 7">
              <a:extLst>
                <a:ext uri="{FF2B5EF4-FFF2-40B4-BE49-F238E27FC236}">
                  <a16:creationId xmlns:a16="http://schemas.microsoft.com/office/drawing/2014/main" id="{10AA4CF2-8E51-437F-A818-C6F5EA48551B}"/>
                </a:ext>
              </a:extLst>
            </p:cNvPr>
            <p:cNvSpPr/>
            <p:nvPr/>
          </p:nvSpPr>
          <p:spPr>
            <a:xfrm rot="10616354">
              <a:off x="3700414" y="2686260"/>
              <a:ext cx="1211240" cy="3436086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1754"/>
                <a:gd name="connsiteX1" fmla="*/ 2000 w 10000"/>
                <a:gd name="connsiteY1" fmla="*/ 0 h 11754"/>
                <a:gd name="connsiteX2" fmla="*/ 10000 w 10000"/>
                <a:gd name="connsiteY2" fmla="*/ 0 h 11754"/>
                <a:gd name="connsiteX3" fmla="*/ 8266 w 10000"/>
                <a:gd name="connsiteY3" fmla="*/ 11754 h 11754"/>
                <a:gd name="connsiteX4" fmla="*/ 0 w 10000"/>
                <a:gd name="connsiteY4" fmla="*/ 10000 h 11754"/>
                <a:gd name="connsiteX0" fmla="*/ 0 w 10000"/>
                <a:gd name="connsiteY0" fmla="*/ 10038 h 11792"/>
                <a:gd name="connsiteX1" fmla="*/ 960 w 10000"/>
                <a:gd name="connsiteY1" fmla="*/ 0 h 11792"/>
                <a:gd name="connsiteX2" fmla="*/ 10000 w 10000"/>
                <a:gd name="connsiteY2" fmla="*/ 38 h 11792"/>
                <a:gd name="connsiteX3" fmla="*/ 8266 w 10000"/>
                <a:gd name="connsiteY3" fmla="*/ 11792 h 11792"/>
                <a:gd name="connsiteX4" fmla="*/ 0 w 10000"/>
                <a:gd name="connsiteY4" fmla="*/ 10038 h 11792"/>
                <a:gd name="connsiteX0" fmla="*/ 0 w 9805"/>
                <a:gd name="connsiteY0" fmla="*/ 11357 h 13111"/>
                <a:gd name="connsiteX1" fmla="*/ 960 w 9805"/>
                <a:gd name="connsiteY1" fmla="*/ 1319 h 13111"/>
                <a:gd name="connsiteX2" fmla="*/ 9805 w 9805"/>
                <a:gd name="connsiteY2" fmla="*/ 0 h 13111"/>
                <a:gd name="connsiteX3" fmla="*/ 8266 w 9805"/>
                <a:gd name="connsiteY3" fmla="*/ 13111 h 13111"/>
                <a:gd name="connsiteX4" fmla="*/ 0 w 9805"/>
                <a:gd name="connsiteY4" fmla="*/ 11357 h 1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" h="13111">
                  <a:moveTo>
                    <a:pt x="0" y="11357"/>
                  </a:moveTo>
                  <a:lnTo>
                    <a:pt x="960" y="1319"/>
                  </a:lnTo>
                  <a:lnTo>
                    <a:pt x="9805" y="0"/>
                  </a:lnTo>
                  <a:lnTo>
                    <a:pt x="8266" y="13111"/>
                  </a:lnTo>
                  <a:lnTo>
                    <a:pt x="0" y="11357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Diagrama de flujo: datos 7">
              <a:extLst>
                <a:ext uri="{FF2B5EF4-FFF2-40B4-BE49-F238E27FC236}">
                  <a16:creationId xmlns:a16="http://schemas.microsoft.com/office/drawing/2014/main" id="{910A1073-D41C-4D33-ABA3-00FE79CB6EA3}"/>
                </a:ext>
              </a:extLst>
            </p:cNvPr>
            <p:cNvSpPr/>
            <p:nvPr/>
          </p:nvSpPr>
          <p:spPr>
            <a:xfrm rot="10580097">
              <a:off x="3864455" y="2675782"/>
              <a:ext cx="1634995" cy="336879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1754"/>
                <a:gd name="connsiteX1" fmla="*/ 2000 w 10000"/>
                <a:gd name="connsiteY1" fmla="*/ 0 h 11754"/>
                <a:gd name="connsiteX2" fmla="*/ 10000 w 10000"/>
                <a:gd name="connsiteY2" fmla="*/ 0 h 11754"/>
                <a:gd name="connsiteX3" fmla="*/ 8266 w 10000"/>
                <a:gd name="connsiteY3" fmla="*/ 11754 h 11754"/>
                <a:gd name="connsiteX4" fmla="*/ 0 w 10000"/>
                <a:gd name="connsiteY4" fmla="*/ 10000 h 11754"/>
                <a:gd name="connsiteX0" fmla="*/ 0 w 10000"/>
                <a:gd name="connsiteY0" fmla="*/ 10038 h 11792"/>
                <a:gd name="connsiteX1" fmla="*/ 960 w 10000"/>
                <a:gd name="connsiteY1" fmla="*/ 0 h 11792"/>
                <a:gd name="connsiteX2" fmla="*/ 10000 w 10000"/>
                <a:gd name="connsiteY2" fmla="*/ 38 h 11792"/>
                <a:gd name="connsiteX3" fmla="*/ 8266 w 10000"/>
                <a:gd name="connsiteY3" fmla="*/ 11792 h 11792"/>
                <a:gd name="connsiteX4" fmla="*/ 0 w 10000"/>
                <a:gd name="connsiteY4" fmla="*/ 10038 h 11792"/>
                <a:gd name="connsiteX0" fmla="*/ 0 w 9805"/>
                <a:gd name="connsiteY0" fmla="*/ 11357 h 13111"/>
                <a:gd name="connsiteX1" fmla="*/ 960 w 9805"/>
                <a:gd name="connsiteY1" fmla="*/ 1319 h 13111"/>
                <a:gd name="connsiteX2" fmla="*/ 9805 w 9805"/>
                <a:gd name="connsiteY2" fmla="*/ 0 h 13111"/>
                <a:gd name="connsiteX3" fmla="*/ 8266 w 9805"/>
                <a:gd name="connsiteY3" fmla="*/ 13111 h 13111"/>
                <a:gd name="connsiteX4" fmla="*/ 0 w 9805"/>
                <a:gd name="connsiteY4" fmla="*/ 11357 h 1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" h="13111">
                  <a:moveTo>
                    <a:pt x="0" y="11357"/>
                  </a:moveTo>
                  <a:lnTo>
                    <a:pt x="960" y="1319"/>
                  </a:lnTo>
                  <a:lnTo>
                    <a:pt x="9805" y="0"/>
                  </a:lnTo>
                  <a:lnTo>
                    <a:pt x="8266" y="13111"/>
                  </a:lnTo>
                  <a:lnTo>
                    <a:pt x="0" y="11357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Diagrama de flujo: datos 7">
              <a:extLst>
                <a:ext uri="{FF2B5EF4-FFF2-40B4-BE49-F238E27FC236}">
                  <a16:creationId xmlns:a16="http://schemas.microsoft.com/office/drawing/2014/main" id="{6A949325-7430-41AA-9F30-3789119E77EC}"/>
                </a:ext>
              </a:extLst>
            </p:cNvPr>
            <p:cNvSpPr/>
            <p:nvPr/>
          </p:nvSpPr>
          <p:spPr>
            <a:xfrm rot="10580097">
              <a:off x="4076117" y="2631617"/>
              <a:ext cx="1783719" cy="3359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1754"/>
                <a:gd name="connsiteX1" fmla="*/ 2000 w 10000"/>
                <a:gd name="connsiteY1" fmla="*/ 0 h 11754"/>
                <a:gd name="connsiteX2" fmla="*/ 10000 w 10000"/>
                <a:gd name="connsiteY2" fmla="*/ 0 h 11754"/>
                <a:gd name="connsiteX3" fmla="*/ 8266 w 10000"/>
                <a:gd name="connsiteY3" fmla="*/ 11754 h 11754"/>
                <a:gd name="connsiteX4" fmla="*/ 0 w 10000"/>
                <a:gd name="connsiteY4" fmla="*/ 10000 h 11754"/>
                <a:gd name="connsiteX0" fmla="*/ 0 w 10000"/>
                <a:gd name="connsiteY0" fmla="*/ 10038 h 11792"/>
                <a:gd name="connsiteX1" fmla="*/ 960 w 10000"/>
                <a:gd name="connsiteY1" fmla="*/ 0 h 11792"/>
                <a:gd name="connsiteX2" fmla="*/ 10000 w 10000"/>
                <a:gd name="connsiteY2" fmla="*/ 38 h 11792"/>
                <a:gd name="connsiteX3" fmla="*/ 8266 w 10000"/>
                <a:gd name="connsiteY3" fmla="*/ 11792 h 11792"/>
                <a:gd name="connsiteX4" fmla="*/ 0 w 10000"/>
                <a:gd name="connsiteY4" fmla="*/ 10038 h 11792"/>
                <a:gd name="connsiteX0" fmla="*/ 0 w 9805"/>
                <a:gd name="connsiteY0" fmla="*/ 11357 h 13111"/>
                <a:gd name="connsiteX1" fmla="*/ 960 w 9805"/>
                <a:gd name="connsiteY1" fmla="*/ 1319 h 13111"/>
                <a:gd name="connsiteX2" fmla="*/ 9805 w 9805"/>
                <a:gd name="connsiteY2" fmla="*/ 0 h 13111"/>
                <a:gd name="connsiteX3" fmla="*/ 8266 w 9805"/>
                <a:gd name="connsiteY3" fmla="*/ 13111 h 13111"/>
                <a:gd name="connsiteX4" fmla="*/ 0 w 9805"/>
                <a:gd name="connsiteY4" fmla="*/ 11357 h 1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" h="13111">
                  <a:moveTo>
                    <a:pt x="0" y="11357"/>
                  </a:moveTo>
                  <a:lnTo>
                    <a:pt x="960" y="1319"/>
                  </a:lnTo>
                  <a:lnTo>
                    <a:pt x="9805" y="0"/>
                  </a:lnTo>
                  <a:lnTo>
                    <a:pt x="8266" y="13111"/>
                  </a:lnTo>
                  <a:lnTo>
                    <a:pt x="0" y="11357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C353F9B9-16E7-49D8-B14D-76A50C06D0A3}"/>
                </a:ext>
              </a:extLst>
            </p:cNvPr>
            <p:cNvSpPr/>
            <p:nvPr/>
          </p:nvSpPr>
          <p:spPr>
            <a:xfrm rot="20699382">
              <a:off x="2940452" y="3833934"/>
              <a:ext cx="794634" cy="36512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4" descr="Lupa De Mano Galileo Aumento 5x 50mm Aro Metal | Mercado Libre">
              <a:extLst>
                <a:ext uri="{FF2B5EF4-FFF2-40B4-BE49-F238E27FC236}">
                  <a16:creationId xmlns:a16="http://schemas.microsoft.com/office/drawing/2014/main" id="{1A786404-74C2-4B51-8610-CCA000FE6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22" b="90000" l="9596" r="92677">
                          <a14:foregroundMark x1="88889" y1="43889" x2="88636" y2="19722"/>
                          <a14:foregroundMark x1="92172" y1="44167" x2="92677" y2="22500"/>
                          <a14:foregroundMark x1="78283" y1="9167" x2="59596" y2="7222"/>
                          <a14:foregroundMark x1="63384" y1="10000" x2="61869" y2="10278"/>
                          <a14:backgroundMark x1="65152" y1="40556" x2="70455" y2="22500"/>
                          <a14:backgroundMark x1="63889" y1="46944" x2="82323" y2="27500"/>
                          <a14:backgroundMark x1="82323" y1="27500" x2="56313" y2="26389"/>
                          <a14:backgroundMark x1="56313" y1="26389" x2="55051" y2="55000"/>
                          <a14:backgroundMark x1="55051" y1="55000" x2="51768" y2="26944"/>
                          <a14:backgroundMark x1="51768" y1="26944" x2="75505" y2="14722"/>
                          <a14:backgroundMark x1="75505" y1="14722" x2="76515" y2="1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632735" flipV="1">
              <a:off x="1744416" y="3727765"/>
              <a:ext cx="1988104" cy="180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80D018C-CBC3-4C64-9E94-355BDF116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4041" y="2626969"/>
              <a:ext cx="2536156" cy="3621338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004F5148-401B-478E-B9E9-61E691BAE0BF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417859" y="4437638"/>
              <a:ext cx="1887936" cy="6843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9E6714F-1FAA-4335-BDF6-A842A0C571B9}"/>
                </a:ext>
              </a:extLst>
            </p:cNvPr>
            <p:cNvSpPr/>
            <p:nvPr/>
          </p:nvSpPr>
          <p:spPr>
            <a:xfrm>
              <a:off x="3668412" y="4594962"/>
              <a:ext cx="749447" cy="1054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5751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Plastics big winners at the DuPont packaging awards, part 6 |  plasticstoday.com">
            <a:extLst>
              <a:ext uri="{FF2B5EF4-FFF2-40B4-BE49-F238E27FC236}">
                <a16:creationId xmlns:a16="http://schemas.microsoft.com/office/drawing/2014/main" id="{6B8CCBB0-FEC1-41DC-87E5-CF7C67CBE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6957" r="47801" b="8486"/>
          <a:stretch/>
        </p:blipFill>
        <p:spPr bwMode="auto">
          <a:xfrm rot="287675">
            <a:off x="1160336" y="788138"/>
            <a:ext cx="2136936" cy="34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upa De Mano Galileo Aumento 5x 50mm Aro Metal | Mercado Libre">
            <a:extLst>
              <a:ext uri="{FF2B5EF4-FFF2-40B4-BE49-F238E27FC236}">
                <a16:creationId xmlns:a16="http://schemas.microsoft.com/office/drawing/2014/main" id="{C78F9307-BD31-4C38-BF82-B103BB35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2" b="90000" l="9596" r="92677">
                        <a14:foregroundMark x1="88889" y1="43889" x2="88636" y2="19722"/>
                        <a14:foregroundMark x1="92172" y1="44167" x2="92677" y2="22500"/>
                        <a14:foregroundMark x1="78283" y1="9167" x2="59596" y2="7222"/>
                        <a14:foregroundMark x1="63384" y1="10000" x2="61869" y2="10278"/>
                        <a14:backgroundMark x1="65152" y1="40556" x2="70455" y2="22500"/>
                        <a14:backgroundMark x1="63889" y1="46944" x2="82323" y2="27500"/>
                        <a14:backgroundMark x1="82323" y1="27500" x2="56313" y2="26389"/>
                        <a14:backgroundMark x1="56313" y1="26389" x2="55051" y2="55000"/>
                        <a14:backgroundMark x1="55051" y1="55000" x2="51768" y2="26944"/>
                        <a14:backgroundMark x1="51768" y1="26944" x2="75505" y2="14722"/>
                        <a14:backgroundMark x1="75505" y1="14722" x2="76515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32735" flipV="1">
            <a:off x="2232096" y="1854630"/>
            <a:ext cx="1988104" cy="18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3994AA0-FD4A-4674-B74D-A3FDA0E7B8D8}"/>
              </a:ext>
            </a:extLst>
          </p:cNvPr>
          <p:cNvGrpSpPr/>
          <p:nvPr/>
        </p:nvGrpSpPr>
        <p:grpSpPr>
          <a:xfrm>
            <a:off x="3428132" y="753834"/>
            <a:ext cx="5859745" cy="3621338"/>
            <a:chOff x="3428132" y="753834"/>
            <a:chExt cx="5859745" cy="3621338"/>
          </a:xfrm>
        </p:grpSpPr>
        <p:sp>
          <p:nvSpPr>
            <p:cNvPr id="6" name="Diagrama de flujo: datos 7">
              <a:extLst>
                <a:ext uri="{FF2B5EF4-FFF2-40B4-BE49-F238E27FC236}">
                  <a16:creationId xmlns:a16="http://schemas.microsoft.com/office/drawing/2014/main" id="{9D1EF1B5-33B6-46E2-B8F4-4009520DB7E0}"/>
                </a:ext>
              </a:extLst>
            </p:cNvPr>
            <p:cNvSpPr/>
            <p:nvPr/>
          </p:nvSpPr>
          <p:spPr>
            <a:xfrm rot="10616354">
              <a:off x="4188094" y="813125"/>
              <a:ext cx="1211240" cy="3436086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1754"/>
                <a:gd name="connsiteX1" fmla="*/ 2000 w 10000"/>
                <a:gd name="connsiteY1" fmla="*/ 0 h 11754"/>
                <a:gd name="connsiteX2" fmla="*/ 10000 w 10000"/>
                <a:gd name="connsiteY2" fmla="*/ 0 h 11754"/>
                <a:gd name="connsiteX3" fmla="*/ 8266 w 10000"/>
                <a:gd name="connsiteY3" fmla="*/ 11754 h 11754"/>
                <a:gd name="connsiteX4" fmla="*/ 0 w 10000"/>
                <a:gd name="connsiteY4" fmla="*/ 10000 h 11754"/>
                <a:gd name="connsiteX0" fmla="*/ 0 w 10000"/>
                <a:gd name="connsiteY0" fmla="*/ 10038 h 11792"/>
                <a:gd name="connsiteX1" fmla="*/ 960 w 10000"/>
                <a:gd name="connsiteY1" fmla="*/ 0 h 11792"/>
                <a:gd name="connsiteX2" fmla="*/ 10000 w 10000"/>
                <a:gd name="connsiteY2" fmla="*/ 38 h 11792"/>
                <a:gd name="connsiteX3" fmla="*/ 8266 w 10000"/>
                <a:gd name="connsiteY3" fmla="*/ 11792 h 11792"/>
                <a:gd name="connsiteX4" fmla="*/ 0 w 10000"/>
                <a:gd name="connsiteY4" fmla="*/ 10038 h 11792"/>
                <a:gd name="connsiteX0" fmla="*/ 0 w 9805"/>
                <a:gd name="connsiteY0" fmla="*/ 11357 h 13111"/>
                <a:gd name="connsiteX1" fmla="*/ 960 w 9805"/>
                <a:gd name="connsiteY1" fmla="*/ 1319 h 13111"/>
                <a:gd name="connsiteX2" fmla="*/ 9805 w 9805"/>
                <a:gd name="connsiteY2" fmla="*/ 0 h 13111"/>
                <a:gd name="connsiteX3" fmla="*/ 8266 w 9805"/>
                <a:gd name="connsiteY3" fmla="*/ 13111 h 13111"/>
                <a:gd name="connsiteX4" fmla="*/ 0 w 9805"/>
                <a:gd name="connsiteY4" fmla="*/ 11357 h 1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" h="13111">
                  <a:moveTo>
                    <a:pt x="0" y="11357"/>
                  </a:moveTo>
                  <a:lnTo>
                    <a:pt x="960" y="1319"/>
                  </a:lnTo>
                  <a:lnTo>
                    <a:pt x="9805" y="0"/>
                  </a:lnTo>
                  <a:lnTo>
                    <a:pt x="8266" y="13111"/>
                  </a:lnTo>
                  <a:lnTo>
                    <a:pt x="0" y="11357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Diagrama de flujo: datos 7">
              <a:extLst>
                <a:ext uri="{FF2B5EF4-FFF2-40B4-BE49-F238E27FC236}">
                  <a16:creationId xmlns:a16="http://schemas.microsoft.com/office/drawing/2014/main" id="{DBC6D04E-CA43-4857-B804-FA0755BE2D9F}"/>
                </a:ext>
              </a:extLst>
            </p:cNvPr>
            <p:cNvSpPr/>
            <p:nvPr/>
          </p:nvSpPr>
          <p:spPr>
            <a:xfrm rot="10580097">
              <a:off x="4352135" y="802647"/>
              <a:ext cx="1634995" cy="336879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1754"/>
                <a:gd name="connsiteX1" fmla="*/ 2000 w 10000"/>
                <a:gd name="connsiteY1" fmla="*/ 0 h 11754"/>
                <a:gd name="connsiteX2" fmla="*/ 10000 w 10000"/>
                <a:gd name="connsiteY2" fmla="*/ 0 h 11754"/>
                <a:gd name="connsiteX3" fmla="*/ 8266 w 10000"/>
                <a:gd name="connsiteY3" fmla="*/ 11754 h 11754"/>
                <a:gd name="connsiteX4" fmla="*/ 0 w 10000"/>
                <a:gd name="connsiteY4" fmla="*/ 10000 h 11754"/>
                <a:gd name="connsiteX0" fmla="*/ 0 w 10000"/>
                <a:gd name="connsiteY0" fmla="*/ 10038 h 11792"/>
                <a:gd name="connsiteX1" fmla="*/ 960 w 10000"/>
                <a:gd name="connsiteY1" fmla="*/ 0 h 11792"/>
                <a:gd name="connsiteX2" fmla="*/ 10000 w 10000"/>
                <a:gd name="connsiteY2" fmla="*/ 38 h 11792"/>
                <a:gd name="connsiteX3" fmla="*/ 8266 w 10000"/>
                <a:gd name="connsiteY3" fmla="*/ 11792 h 11792"/>
                <a:gd name="connsiteX4" fmla="*/ 0 w 10000"/>
                <a:gd name="connsiteY4" fmla="*/ 10038 h 11792"/>
                <a:gd name="connsiteX0" fmla="*/ 0 w 9805"/>
                <a:gd name="connsiteY0" fmla="*/ 11357 h 13111"/>
                <a:gd name="connsiteX1" fmla="*/ 960 w 9805"/>
                <a:gd name="connsiteY1" fmla="*/ 1319 h 13111"/>
                <a:gd name="connsiteX2" fmla="*/ 9805 w 9805"/>
                <a:gd name="connsiteY2" fmla="*/ 0 h 13111"/>
                <a:gd name="connsiteX3" fmla="*/ 8266 w 9805"/>
                <a:gd name="connsiteY3" fmla="*/ 13111 h 13111"/>
                <a:gd name="connsiteX4" fmla="*/ 0 w 9805"/>
                <a:gd name="connsiteY4" fmla="*/ 11357 h 1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" h="13111">
                  <a:moveTo>
                    <a:pt x="0" y="11357"/>
                  </a:moveTo>
                  <a:lnTo>
                    <a:pt x="960" y="1319"/>
                  </a:lnTo>
                  <a:lnTo>
                    <a:pt x="9805" y="0"/>
                  </a:lnTo>
                  <a:lnTo>
                    <a:pt x="8266" y="13111"/>
                  </a:lnTo>
                  <a:lnTo>
                    <a:pt x="0" y="11357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Diagrama de flujo: datos 7">
              <a:extLst>
                <a:ext uri="{FF2B5EF4-FFF2-40B4-BE49-F238E27FC236}">
                  <a16:creationId xmlns:a16="http://schemas.microsoft.com/office/drawing/2014/main" id="{52CCBDF8-F766-4D30-B282-972A3962BCA5}"/>
                </a:ext>
              </a:extLst>
            </p:cNvPr>
            <p:cNvSpPr/>
            <p:nvPr/>
          </p:nvSpPr>
          <p:spPr>
            <a:xfrm rot="10580097">
              <a:off x="4563797" y="758482"/>
              <a:ext cx="1783719" cy="3359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1754"/>
                <a:gd name="connsiteX1" fmla="*/ 2000 w 10000"/>
                <a:gd name="connsiteY1" fmla="*/ 0 h 11754"/>
                <a:gd name="connsiteX2" fmla="*/ 10000 w 10000"/>
                <a:gd name="connsiteY2" fmla="*/ 0 h 11754"/>
                <a:gd name="connsiteX3" fmla="*/ 8266 w 10000"/>
                <a:gd name="connsiteY3" fmla="*/ 11754 h 11754"/>
                <a:gd name="connsiteX4" fmla="*/ 0 w 10000"/>
                <a:gd name="connsiteY4" fmla="*/ 10000 h 11754"/>
                <a:gd name="connsiteX0" fmla="*/ 0 w 10000"/>
                <a:gd name="connsiteY0" fmla="*/ 10038 h 11792"/>
                <a:gd name="connsiteX1" fmla="*/ 960 w 10000"/>
                <a:gd name="connsiteY1" fmla="*/ 0 h 11792"/>
                <a:gd name="connsiteX2" fmla="*/ 10000 w 10000"/>
                <a:gd name="connsiteY2" fmla="*/ 38 h 11792"/>
                <a:gd name="connsiteX3" fmla="*/ 8266 w 10000"/>
                <a:gd name="connsiteY3" fmla="*/ 11792 h 11792"/>
                <a:gd name="connsiteX4" fmla="*/ 0 w 10000"/>
                <a:gd name="connsiteY4" fmla="*/ 10038 h 11792"/>
                <a:gd name="connsiteX0" fmla="*/ 0 w 9805"/>
                <a:gd name="connsiteY0" fmla="*/ 11357 h 13111"/>
                <a:gd name="connsiteX1" fmla="*/ 960 w 9805"/>
                <a:gd name="connsiteY1" fmla="*/ 1319 h 13111"/>
                <a:gd name="connsiteX2" fmla="*/ 9805 w 9805"/>
                <a:gd name="connsiteY2" fmla="*/ 0 h 13111"/>
                <a:gd name="connsiteX3" fmla="*/ 8266 w 9805"/>
                <a:gd name="connsiteY3" fmla="*/ 13111 h 13111"/>
                <a:gd name="connsiteX4" fmla="*/ 0 w 9805"/>
                <a:gd name="connsiteY4" fmla="*/ 11357 h 1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" h="13111">
                  <a:moveTo>
                    <a:pt x="0" y="11357"/>
                  </a:moveTo>
                  <a:lnTo>
                    <a:pt x="960" y="1319"/>
                  </a:lnTo>
                  <a:lnTo>
                    <a:pt x="9805" y="0"/>
                  </a:lnTo>
                  <a:lnTo>
                    <a:pt x="8266" y="13111"/>
                  </a:lnTo>
                  <a:lnTo>
                    <a:pt x="0" y="11357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29924E46-86C1-4966-8150-4FA1069D5C29}"/>
                </a:ext>
              </a:extLst>
            </p:cNvPr>
            <p:cNvSpPr/>
            <p:nvPr/>
          </p:nvSpPr>
          <p:spPr>
            <a:xfrm rot="20699382">
              <a:off x="3428132" y="1960799"/>
              <a:ext cx="794634" cy="36512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E71FDF5-DA85-412A-857D-95B42C634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1721" y="753834"/>
              <a:ext cx="2536156" cy="3621338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224998B6-4884-4717-9B0A-0414048660D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905539" y="2564503"/>
              <a:ext cx="1887936" cy="6843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983F33D-C8E7-4270-969E-19D1CA810F96}"/>
                </a:ext>
              </a:extLst>
            </p:cNvPr>
            <p:cNvSpPr/>
            <p:nvPr/>
          </p:nvSpPr>
          <p:spPr>
            <a:xfrm>
              <a:off x="4156092" y="2721827"/>
              <a:ext cx="749447" cy="1054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91166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o 48">
            <a:extLst>
              <a:ext uri="{FF2B5EF4-FFF2-40B4-BE49-F238E27FC236}">
                <a16:creationId xmlns:a16="http://schemas.microsoft.com/office/drawing/2014/main" id="{FE88E294-4007-4A79-AAC0-3D836FBC14C8}"/>
              </a:ext>
            </a:extLst>
          </p:cNvPr>
          <p:cNvGrpSpPr/>
          <p:nvPr/>
        </p:nvGrpSpPr>
        <p:grpSpPr>
          <a:xfrm>
            <a:off x="1187027" y="1112279"/>
            <a:ext cx="10037401" cy="5143939"/>
            <a:chOff x="1232809" y="746519"/>
            <a:chExt cx="10037401" cy="5143939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AF7C4376-A388-4138-BF89-CCA09F0B86ED}"/>
                </a:ext>
              </a:extLst>
            </p:cNvPr>
            <p:cNvGrpSpPr/>
            <p:nvPr/>
          </p:nvGrpSpPr>
          <p:grpSpPr>
            <a:xfrm>
              <a:off x="5016500" y="3194050"/>
              <a:ext cx="2249562" cy="0"/>
              <a:chOff x="5002170" y="2727325"/>
              <a:chExt cx="2249562" cy="0"/>
            </a:xfrm>
          </p:grpSpPr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C78C29F9-E77C-4A84-86DF-1F5B3F084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170" y="2727325"/>
                <a:ext cx="2159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66662518-24A8-42F9-979F-6E1DC6BF6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170" y="2727325"/>
                <a:ext cx="2249562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704E0C5C-7EA1-47F0-B9B9-BDF2BDF2F070}"/>
                    </a:ext>
                  </a:extLst>
                </p:cNvPr>
                <p:cNvSpPr txBox="1"/>
                <p:nvPr/>
              </p:nvSpPr>
              <p:spPr>
                <a:xfrm>
                  <a:off x="4724336" y="2190150"/>
                  <a:ext cx="6129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704E0C5C-7EA1-47F0-B9B9-BDF2BDF2F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336" y="2190150"/>
                  <a:ext cx="61292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950" r="-8911" b="-6522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925D9081-540E-4C2B-941F-08ACC0BE23B6}"/>
                    </a:ext>
                  </a:extLst>
                </p:cNvPr>
                <p:cNvSpPr txBox="1"/>
                <p:nvPr/>
              </p:nvSpPr>
              <p:spPr>
                <a:xfrm>
                  <a:off x="6854740" y="2135575"/>
                  <a:ext cx="612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925D9081-540E-4C2B-941F-08ACC0BE2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740" y="2135575"/>
                  <a:ext cx="612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00" r="-8000" b="-6522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37D23F9E-8B44-4DEC-AE7A-783268DDAC1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00" y="2555875"/>
              <a:ext cx="2159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5DA1BB84-F29D-4E36-AF9D-E6194FDCFF60}"/>
                    </a:ext>
                  </a:extLst>
                </p:cNvPr>
                <p:cNvSpPr txBox="1"/>
                <p:nvPr/>
              </p:nvSpPr>
              <p:spPr>
                <a:xfrm>
                  <a:off x="4875788" y="2828322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5DA1BB84-F29D-4E36-AF9D-E6194FDC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788" y="2828322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8696" b="-1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91665B01-520F-426B-B6C5-7930DFB9CC5C}"/>
                    </a:ext>
                  </a:extLst>
                </p:cNvPr>
                <p:cNvSpPr txBox="1"/>
                <p:nvPr/>
              </p:nvSpPr>
              <p:spPr>
                <a:xfrm>
                  <a:off x="7125350" y="2828323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91665B01-520F-426B-B6C5-7930DFB9C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350" y="2828323"/>
                  <a:ext cx="29552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04" r="-4082" b="-11111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6908A1D3-84CB-4CCB-AC3F-168F2E4E35C4}"/>
                </a:ext>
              </a:extLst>
            </p:cNvPr>
            <p:cNvCxnSpPr/>
            <p:nvPr/>
          </p:nvCxnSpPr>
          <p:spPr>
            <a:xfrm>
              <a:off x="5016500" y="2431624"/>
              <a:ext cx="0" cy="2381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BE3AECE-0970-4E06-8249-BF8470EC3CCA}"/>
                </a:ext>
              </a:extLst>
            </p:cNvPr>
            <p:cNvCxnSpPr/>
            <p:nvPr/>
          </p:nvCxnSpPr>
          <p:spPr>
            <a:xfrm>
              <a:off x="7175500" y="2431624"/>
              <a:ext cx="0" cy="2381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12E9583B-ADCD-49F7-A8F6-2B91510079EE}"/>
                    </a:ext>
                  </a:extLst>
                </p:cNvPr>
                <p:cNvSpPr txBox="1"/>
                <p:nvPr/>
              </p:nvSpPr>
              <p:spPr>
                <a:xfrm>
                  <a:off x="5113774" y="2828322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12E9583B-ADCD-49F7-A8F6-2B9151007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774" y="2828322"/>
                  <a:ext cx="27610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05245A0A-EA9E-41C4-B8DC-E6D67A437819}"/>
                    </a:ext>
                  </a:extLst>
                </p:cNvPr>
                <p:cNvSpPr txBox="1"/>
                <p:nvPr/>
              </p:nvSpPr>
              <p:spPr>
                <a:xfrm>
                  <a:off x="6003230" y="2828322"/>
                  <a:ext cx="2487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05245A0A-EA9E-41C4-B8DC-E6D67A437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230" y="2828322"/>
                  <a:ext cx="24872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634" r="-9756" b="-17778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F3C8FDA2-2B54-4ABD-96AD-84C3BC953B7A}"/>
                    </a:ext>
                  </a:extLst>
                </p:cNvPr>
                <p:cNvSpPr txBox="1"/>
                <p:nvPr/>
              </p:nvSpPr>
              <p:spPr>
                <a:xfrm>
                  <a:off x="5526812" y="2735989"/>
                  <a:ext cx="2997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F3C8FDA2-2B54-4ABD-96AD-84C3BC953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812" y="2735989"/>
                  <a:ext cx="2997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D0CC9777-5BAE-4DB2-855E-CAA7B67E163A}"/>
                    </a:ext>
                  </a:extLst>
                </p:cNvPr>
                <p:cNvSpPr txBox="1"/>
                <p:nvPr/>
              </p:nvSpPr>
              <p:spPr>
                <a:xfrm>
                  <a:off x="6538770" y="2742339"/>
                  <a:ext cx="2997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D0CC9777-5BAE-4DB2-855E-CAA7B67E1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770" y="2742339"/>
                  <a:ext cx="29976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76A95E1E-788D-4F28-BD56-942E97D2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2809" y="1152207"/>
              <a:ext cx="9726382" cy="45535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A4E679C1-C86A-4992-93F3-B64DF9FE0570}"/>
                    </a:ext>
                  </a:extLst>
                </p:cNvPr>
                <p:cNvSpPr txBox="1"/>
                <p:nvPr/>
              </p:nvSpPr>
              <p:spPr>
                <a:xfrm>
                  <a:off x="1932432" y="552112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A4E679C1-C86A-4992-93F3-B64DF9FE0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432" y="5521126"/>
                  <a:ext cx="37202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9677" r="-6452" b="-15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B519858D-4210-4714-8A2E-CA2400712ED7}"/>
                    </a:ext>
                  </a:extLst>
                </p:cNvPr>
                <p:cNvSpPr txBox="1"/>
                <p:nvPr/>
              </p:nvSpPr>
              <p:spPr>
                <a:xfrm>
                  <a:off x="2822139" y="55211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B519858D-4210-4714-8A2E-CA2400712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39" y="5521126"/>
                  <a:ext cx="36490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E6756246-EA22-42E4-981B-F8564F7DC233}"/>
                    </a:ext>
                  </a:extLst>
                </p:cNvPr>
                <p:cNvSpPr txBox="1"/>
                <p:nvPr/>
              </p:nvSpPr>
              <p:spPr>
                <a:xfrm>
                  <a:off x="9741099" y="5521126"/>
                  <a:ext cx="6852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E6756246-EA22-42E4-981B-F8564F7DC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099" y="5521126"/>
                  <a:ext cx="685252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5310" r="-3540" b="-15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19E02BE4-2685-4F75-9EBC-4447D4B0D323}"/>
                    </a:ext>
                  </a:extLst>
                </p:cNvPr>
                <p:cNvSpPr txBox="1"/>
                <p:nvPr/>
              </p:nvSpPr>
              <p:spPr>
                <a:xfrm>
                  <a:off x="10637758" y="5521126"/>
                  <a:ext cx="3919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19E02BE4-2685-4F75-9EBC-4447D4B0D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7758" y="5521126"/>
                  <a:ext cx="39190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0938" r="-3125" b="-1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84E0DD4D-7448-427A-941E-8D34D26EC5C4}"/>
                    </a:ext>
                  </a:extLst>
                </p:cNvPr>
                <p:cNvSpPr txBox="1"/>
                <p:nvPr/>
              </p:nvSpPr>
              <p:spPr>
                <a:xfrm>
                  <a:off x="1736544" y="746519"/>
                  <a:ext cx="7644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84E0DD4D-7448-427A-941E-8D34D26EC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544" y="746519"/>
                  <a:ext cx="76444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3175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59DD19E3-860E-4BCF-AC7A-E98830AB6E4E}"/>
                    </a:ext>
                  </a:extLst>
                </p:cNvPr>
                <p:cNvSpPr txBox="1"/>
                <p:nvPr/>
              </p:nvSpPr>
              <p:spPr>
                <a:xfrm>
                  <a:off x="2625932" y="746519"/>
                  <a:ext cx="757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59DD19E3-860E-4BCF-AC7A-E98830AB6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5932" y="746519"/>
                  <a:ext cx="75732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4032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4873FC65-4B82-48ED-A7E0-BA56448DBAB7}"/>
                    </a:ext>
                  </a:extLst>
                </p:cNvPr>
                <p:cNvSpPr txBox="1"/>
                <p:nvPr/>
              </p:nvSpPr>
              <p:spPr>
                <a:xfrm>
                  <a:off x="9408226" y="746519"/>
                  <a:ext cx="10776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4873FC65-4B82-48ED-A7E0-BA56448DB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226" y="746519"/>
                  <a:ext cx="1077667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2260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823ED288-DDD1-4FFF-B552-0FB425FD5DE7}"/>
                    </a:ext>
                  </a:extLst>
                </p:cNvPr>
                <p:cNvSpPr txBox="1"/>
                <p:nvPr/>
              </p:nvSpPr>
              <p:spPr>
                <a:xfrm>
                  <a:off x="10485893" y="746519"/>
                  <a:ext cx="7843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CO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823ED288-DDD1-4FFF-B552-0FB425FD5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5893" y="746519"/>
                  <a:ext cx="784317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1563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019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51BD969-1112-469A-8500-1F77FFE51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673821"/>
              </p:ext>
            </p:extLst>
          </p:nvPr>
        </p:nvGraphicFramePr>
        <p:xfrm>
          <a:off x="3809492" y="1335627"/>
          <a:ext cx="4285995" cy="3760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9435">
                  <a:extLst>
                    <a:ext uri="{9D8B030D-6E8A-4147-A177-3AD203B41FA5}">
                      <a16:colId xmlns:a16="http://schemas.microsoft.com/office/drawing/2014/main" val="2388739911"/>
                    </a:ext>
                  </a:extLst>
                </a:gridCol>
                <a:gridCol w="1178280">
                  <a:extLst>
                    <a:ext uri="{9D8B030D-6E8A-4147-A177-3AD203B41FA5}">
                      <a16:colId xmlns:a16="http://schemas.microsoft.com/office/drawing/2014/main" val="673587455"/>
                    </a:ext>
                  </a:extLst>
                </a:gridCol>
                <a:gridCol w="1178280">
                  <a:extLst>
                    <a:ext uri="{9D8B030D-6E8A-4147-A177-3AD203B41FA5}">
                      <a16:colId xmlns:a16="http://schemas.microsoft.com/office/drawing/2014/main" val="1196920842"/>
                    </a:ext>
                  </a:extLst>
                </a:gridCol>
              </a:tblGrid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Parameters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LOD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FSM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56665"/>
                  </a:ext>
                </a:extLst>
              </a:tr>
              <a:tr h="693857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$\eta_{min}$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$8x10^{-10}$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$1x10^{-8}$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1291933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$\eta_{max}$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$1x10^{-4}$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$1x10^{-4}$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1728297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$\varepsilon_M$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3623561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$\sigma$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0.66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0.2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78149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$\rho$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1.5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5633680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$\Delta t_{min}$ (s)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0.001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0.001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0461828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$\Delta t_{max}$ (s)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500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1000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8727668"/>
                  </a:ext>
                </a:extLst>
              </a:tr>
              <a:tr h="3833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$\Delta t_o$ (s)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0.001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>
                          <a:effectLst/>
                        </a:rPr>
                        <a:t>0.001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541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2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31E0904-9765-4873-AAE8-86505FCE1234}"/>
              </a:ext>
            </a:extLst>
          </p:cNvPr>
          <p:cNvGrpSpPr>
            <a:grpSpLocks noChangeAspect="1"/>
          </p:cNvGrpSpPr>
          <p:nvPr/>
        </p:nvGrpSpPr>
        <p:grpSpPr>
          <a:xfrm>
            <a:off x="1398000" y="92898"/>
            <a:ext cx="9396000" cy="6672204"/>
            <a:chOff x="-8761" y="-861275"/>
            <a:chExt cx="10121863" cy="718764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FAA21D24-3242-4C8C-9AC1-56E9B57B49F1}"/>
                </a:ext>
              </a:extLst>
            </p:cNvPr>
            <p:cNvGrpSpPr/>
            <p:nvPr/>
          </p:nvGrpSpPr>
          <p:grpSpPr>
            <a:xfrm>
              <a:off x="-8761" y="-861275"/>
              <a:ext cx="10121863" cy="6470909"/>
              <a:chOff x="825537" y="-100889"/>
              <a:chExt cx="10121863" cy="6470909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9BC202EA-0C06-4840-AE7C-434D9DB5E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4574" y="-100889"/>
                <a:ext cx="9782826" cy="6470909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948B7314-8372-4972-8517-FBCB61CB6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091" b="89091" l="4167" r="96354">
                            <a14:foregroundMark x1="5729" y1="30909" x2="5729" y2="30909"/>
                            <a14:foregroundMark x1="8333" y1="90909" x2="8333" y2="90909"/>
                            <a14:foregroundMark x1="87500" y1="87273" x2="87500" y2="87273"/>
                            <a14:foregroundMark x1="91146" y1="83636" x2="91146" y2="83636"/>
                            <a14:foregroundMark x1="94271" y1="47273" x2="94271" y2="47273"/>
                            <a14:foregroundMark x1="86458" y1="90909" x2="86458" y2="90909"/>
                            <a14:foregroundMark x1="85938" y1="90909" x2="85938" y2="90909"/>
                            <a14:foregroundMark x1="84896" y1="90909" x2="4167" y2="90909"/>
                            <a14:foregroundMark x1="94792" y1="47273" x2="94792" y2="47273"/>
                            <a14:foregroundMark x1="95313" y1="70909" x2="95313" y2="70909"/>
                            <a14:foregroundMark x1="95313" y1="70909" x2="95313" y2="89091"/>
                            <a14:foregroundMark x1="96354" y1="43636" x2="95833" y2="818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14226" y="286202"/>
                <a:ext cx="1838644" cy="526695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2780F61E-ECB4-4D4B-868D-46FDEDB7B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CCE8FF"/>
                  </a:clrFrom>
                  <a:clrTo>
                    <a:srgbClr val="CCE8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32" b="89474" l="690" r="94483">
                            <a14:foregroundMark x1="3448" y1="9211" x2="77241" y2="60526"/>
                            <a14:foregroundMark x1="77241" y1="60526" x2="92414" y2="89474"/>
                            <a14:foregroundMark x1="48966" y1="81579" x2="15862" y2="69737"/>
                            <a14:foregroundMark x1="38621" y1="76316" x2="6207" y2="35526"/>
                            <a14:foregroundMark x1="6207" y1="35526" x2="44828" y2="6579"/>
                            <a14:foregroundMark x1="44828" y1="6579" x2="81379" y2="10526"/>
                            <a14:foregroundMark x1="81379" y1="10526" x2="57241" y2="10526"/>
                            <a14:foregroundMark x1="86897" y1="5263" x2="87586" y2="47368"/>
                            <a14:foregroundMark x1="4138" y1="6579" x2="6207" y2="75000"/>
                            <a14:foregroundMark x1="6207" y1="75000" x2="8966" y2="77632"/>
                            <a14:foregroundMark x1="95172" y1="6579" x2="94483" y2="89474"/>
                            <a14:foregroundMark x1="2069" y1="5263" x2="690" y2="89474"/>
                            <a14:foregroundMark x1="43448" y1="7895" x2="42069" y2="2368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5537" y="527423"/>
                <a:ext cx="1381318" cy="73347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10800000"/>
                </a:lightRig>
              </a:scene3d>
              <a:sp3d/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0195B59C-8640-476B-8C18-EB97A558E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621811" y="308317"/>
                <a:ext cx="562053" cy="219106"/>
              </a:xfrm>
              <a:prstGeom prst="rect">
                <a:avLst/>
              </a:prstGeom>
            </p:spPr>
          </p:pic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7072352-731A-4001-839F-126E79DA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608" y="4610573"/>
              <a:ext cx="9327642" cy="171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39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2855921-2731-40D0-9B62-BF56C2C221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0584" y="1076119"/>
            <a:ext cx="666843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4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3BB30DE5-EB92-4FCD-9373-59EF2671F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393" y="4101180"/>
            <a:ext cx="7487695" cy="10764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DB93AC9-3734-4078-8C09-913E7D26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94" y="2426593"/>
            <a:ext cx="7487695" cy="99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79864B2D-99FB-41AD-B952-E34F67CD0E8C}"/>
                  </a:ext>
                </a:extLst>
              </p:cNvPr>
              <p:cNvSpPr txBox="1"/>
              <p:nvPr/>
            </p:nvSpPr>
            <p:spPr>
              <a:xfrm>
                <a:off x="2176393" y="1949170"/>
                <a:ext cx="3761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79864B2D-99FB-41AD-B952-E34F67CD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93" y="1949170"/>
                <a:ext cx="376193" cy="369332"/>
              </a:xfrm>
              <a:prstGeom prst="rect">
                <a:avLst/>
              </a:prstGeom>
              <a:blipFill>
                <a:blip r:embed="rId4"/>
                <a:stretch>
                  <a:fillRect l="-9677" r="-29032" b="-3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1DDCF0B-5366-479B-8C6A-6390820D93AB}"/>
                  </a:ext>
                </a:extLst>
              </p:cNvPr>
              <p:cNvSpPr txBox="1"/>
              <p:nvPr/>
            </p:nvSpPr>
            <p:spPr>
              <a:xfrm>
                <a:off x="2176393" y="3577590"/>
                <a:ext cx="3706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1DDCF0B-5366-479B-8C6A-6390820D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93" y="3577590"/>
                <a:ext cx="370614" cy="369332"/>
              </a:xfrm>
              <a:prstGeom prst="rect">
                <a:avLst/>
              </a:prstGeom>
              <a:blipFill>
                <a:blip r:embed="rId5"/>
                <a:stretch>
                  <a:fillRect l="-19672" r="-29508" b="-3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49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058ECC3-B9D2-415C-AA17-9EEA7255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02" y="-345353"/>
            <a:ext cx="888508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115B47-5208-477E-9363-8E05D83E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98" y="-85565"/>
            <a:ext cx="8866143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096B07-3D74-4497-BB8D-EF20BEA6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59" y="-85565"/>
            <a:ext cx="8847199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0E16730-3A7E-4CD3-9EF8-BCCE50D1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493" y="-582935"/>
            <a:ext cx="8837726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73C335-3622-4CEB-9A13-DEC73CFE5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979" y="-464144"/>
            <a:ext cx="8825536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B6AA2B-9912-4989-8A94-EF4861349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52" y="-323147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40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6C37AD-046B-41B4-82DD-13C200EA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08" y="1414181"/>
            <a:ext cx="292458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98636231-EAAF-44D1-AA63-DC3176058D56}"/>
              </a:ext>
            </a:extLst>
          </p:cNvPr>
          <p:cNvGrpSpPr/>
          <p:nvPr/>
        </p:nvGrpSpPr>
        <p:grpSpPr>
          <a:xfrm>
            <a:off x="3280119" y="1326349"/>
            <a:ext cx="8019648" cy="3916211"/>
            <a:chOff x="3280119" y="1326349"/>
            <a:chExt cx="8019648" cy="3916211"/>
          </a:xfrm>
        </p:grpSpPr>
        <p:pic>
          <p:nvPicPr>
            <p:cNvPr id="4" name="Imagen 3" descr="Imagen que contiene foto, blanco, alimentos, grande&#10;&#10;Descripción generada automáticamente">
              <a:extLst>
                <a:ext uri="{FF2B5EF4-FFF2-40B4-BE49-F238E27FC236}">
                  <a16:creationId xmlns:a16="http://schemas.microsoft.com/office/drawing/2014/main" id="{24D5E99D-9662-41D1-BE05-4F5579E21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576" r="47118">
                          <a14:foregroundMark x1="38778" y1="15000" x2="44005" y2="15205"/>
                          <a14:foregroundMark x1="44005" y1="15205" x2="47118" y2="20000"/>
                          <a14:foregroundMark x1="47118" y1="20000" x2="44850" y2="69384"/>
                          <a14:foregroundMark x1="44850" y1="69384" x2="38432" y2="74726"/>
                          <a14:foregroundMark x1="38432" y1="74726" x2="35357" y2="74110"/>
                          <a14:foregroundMark x1="4919" y1="26986" x2="2344" y2="32671"/>
                          <a14:foregroundMark x1="2344" y1="32671" x2="1576" y2="70753"/>
                          <a14:foregroundMark x1="1576" y1="70753" x2="5304" y2="75068"/>
                          <a14:foregroundMark x1="5304" y1="75068" x2="5534" y2="75068"/>
                          <a14:backgroundMark x1="12913" y1="15753" x2="35357" y2="18904"/>
                          <a14:backgroundMark x1="35357" y1="18904" x2="30707" y2="15479"/>
                          <a14:backgroundMark x1="30707" y1="15479" x2="13451" y2="14795"/>
                          <a14:backgroundMark x1="13451" y1="14795" x2="13259" y2="16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21892" r="56863" b="35416"/>
            <a:stretch/>
          </p:blipFill>
          <p:spPr>
            <a:xfrm>
              <a:off x="7137861" y="1684713"/>
              <a:ext cx="4161906" cy="2920538"/>
            </a:xfrm>
            <a:prstGeom prst="rect">
              <a:avLst/>
            </a:prstGeom>
            <a:effectLst>
              <a:softEdge rad="63500"/>
            </a:effectLst>
            <a:scene3d>
              <a:camera prst="perspectiveHeroicExtremeRightFacing"/>
              <a:lightRig rig="threePt" dir="t"/>
            </a:scene3d>
          </p:spPr>
        </p:pic>
        <p:pic>
          <p:nvPicPr>
            <p:cNvPr id="5" name="Imagen 4" descr="Imagen que contiene foto, blanco, alimentos, grande&#10;&#10;Descripción generada automáticamente">
              <a:extLst>
                <a:ext uri="{FF2B5EF4-FFF2-40B4-BE49-F238E27FC236}">
                  <a16:creationId xmlns:a16="http://schemas.microsoft.com/office/drawing/2014/main" id="{8A8557EE-5A95-4438-80FA-D58311DF2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3529925" y="1684713"/>
              <a:ext cx="2757481" cy="3094483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079C393B-3D0A-461F-9750-ED62DABA94A6}"/>
                </a:ext>
              </a:extLst>
            </p:cNvPr>
            <p:cNvSpPr/>
            <p:nvPr/>
          </p:nvSpPr>
          <p:spPr>
            <a:xfrm>
              <a:off x="7216726" y="2159391"/>
              <a:ext cx="984739" cy="1019907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82154AF-7923-4C66-A5DA-52A4302A302D}"/>
                </a:ext>
              </a:extLst>
            </p:cNvPr>
            <p:cNvSpPr/>
            <p:nvPr/>
          </p:nvSpPr>
          <p:spPr>
            <a:xfrm>
              <a:off x="3624349" y="1905113"/>
              <a:ext cx="2618722" cy="2554779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 descr="Imagen que contiene foto, blanco, alimentos, grande&#10;&#10;Descripción generada automáticamente">
              <a:extLst>
                <a:ext uri="{FF2B5EF4-FFF2-40B4-BE49-F238E27FC236}">
                  <a16:creationId xmlns:a16="http://schemas.microsoft.com/office/drawing/2014/main" id="{64D7C568-394D-4736-AD80-2C6CF0A27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898989"/>
                </a:clrFrom>
                <a:clrTo>
                  <a:srgbClr val="898989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970" b="95158" l="52418" r="71762">
                          <a14:foregroundMark x1="54151" y1="87466" x2="54151" y2="87466"/>
                          <a14:foregroundMark x1="57725" y1="89521" x2="57725" y2="89521"/>
                          <a14:foregroundMark x1="60031" y1="89521" x2="60031" y2="89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84821" r="25820" b="3693"/>
            <a:stretch/>
          </p:blipFill>
          <p:spPr>
            <a:xfrm>
              <a:off x="4604825" y="3962400"/>
              <a:ext cx="1164208" cy="310342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F2BA9C8-5A79-41FF-9E8F-AEDFCDBAC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C00000"/>
                </a:clrFrom>
                <a:clrTo>
                  <a:srgbClr val="C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80119" y="1326349"/>
              <a:ext cx="3314003" cy="3916211"/>
            </a:xfrm>
            <a:prstGeom prst="rect">
              <a:avLst/>
            </a:prstGeom>
          </p:spPr>
        </p:pic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64F3EAD-4119-4AC2-941C-44B117916A0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6201295" y="2669345"/>
              <a:ext cx="1015431" cy="212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739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o 68">
            <a:extLst>
              <a:ext uri="{FF2B5EF4-FFF2-40B4-BE49-F238E27FC236}">
                <a16:creationId xmlns:a16="http://schemas.microsoft.com/office/drawing/2014/main" id="{EFDF63CC-953B-4059-83A3-916081C375AC}"/>
              </a:ext>
            </a:extLst>
          </p:cNvPr>
          <p:cNvGrpSpPr/>
          <p:nvPr/>
        </p:nvGrpSpPr>
        <p:grpSpPr>
          <a:xfrm>
            <a:off x="1610751" y="577855"/>
            <a:ext cx="7598771" cy="3569637"/>
            <a:chOff x="1610751" y="577855"/>
            <a:chExt cx="7598771" cy="3569637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29DC103F-91F8-490B-B63B-CF8FCB61ECF4}"/>
                </a:ext>
              </a:extLst>
            </p:cNvPr>
            <p:cNvGrpSpPr/>
            <p:nvPr/>
          </p:nvGrpSpPr>
          <p:grpSpPr>
            <a:xfrm>
              <a:off x="1610751" y="838856"/>
              <a:ext cx="3042000" cy="3042000"/>
              <a:chOff x="1659988" y="1908000"/>
              <a:chExt cx="3042000" cy="3042000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1DF7F5E1-C24A-48FA-BA9B-CFB68100FC34}"/>
                  </a:ext>
                </a:extLst>
              </p:cNvPr>
              <p:cNvSpPr/>
              <p:nvPr/>
            </p:nvSpPr>
            <p:spPr>
              <a:xfrm>
                <a:off x="1659988" y="1908000"/>
                <a:ext cx="3042000" cy="304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D949E68E-F068-469F-BE93-453D51885BB4}"/>
                  </a:ext>
                </a:extLst>
              </p:cNvPr>
              <p:cNvGrpSpPr/>
              <p:nvPr/>
            </p:nvGrpSpPr>
            <p:grpSpPr>
              <a:xfrm>
                <a:off x="1659988" y="1908000"/>
                <a:ext cx="3042000" cy="3042000"/>
                <a:chOff x="5289454" y="1127104"/>
                <a:chExt cx="3042000" cy="3042000"/>
              </a:xfrm>
            </p:grpSpPr>
            <p:sp>
              <p:nvSpPr>
                <p:cNvPr id="6" name="Elipse 5">
                  <a:extLst>
                    <a:ext uri="{FF2B5EF4-FFF2-40B4-BE49-F238E27FC236}">
                      <a16:creationId xmlns:a16="http://schemas.microsoft.com/office/drawing/2014/main" id="{F3E305C4-2433-442B-AA47-6A6777FBC441}"/>
                    </a:ext>
                  </a:extLst>
                </p:cNvPr>
                <p:cNvSpPr/>
                <p:nvPr/>
              </p:nvSpPr>
              <p:spPr>
                <a:xfrm>
                  <a:off x="5846291" y="1635230"/>
                  <a:ext cx="2026800" cy="20257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1397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F743665E-51F5-41AA-B924-A1BADE7099D2}"/>
                    </a:ext>
                  </a:extLst>
                </p:cNvPr>
                <p:cNvSpPr/>
                <p:nvPr/>
              </p:nvSpPr>
              <p:spPr>
                <a:xfrm>
                  <a:off x="5289454" y="1127104"/>
                  <a:ext cx="3042000" cy="3042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shade val="30000"/>
                        <a:satMod val="115000"/>
                        <a:alpha val="74000"/>
                      </a:schemeClr>
                    </a:gs>
                    <a:gs pos="50000">
                      <a:schemeClr val="accent1">
                        <a:lumMod val="40000"/>
                        <a:lumOff val="60000"/>
                        <a:shade val="67500"/>
                        <a:satMod val="115000"/>
                        <a:alpha val="81000"/>
                      </a:schemeClr>
                    </a:gs>
                    <a:gs pos="80000">
                      <a:schemeClr val="accent1">
                        <a:shade val="100000"/>
                        <a:satMod val="115000"/>
                        <a:alpha val="90000"/>
                        <a:lumMod val="0"/>
                        <a:lumOff val="100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2413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2806E94-2BCF-458E-80D8-A062F3CA9009}"/>
                </a:ext>
              </a:extLst>
            </p:cNvPr>
            <p:cNvSpPr/>
            <p:nvPr/>
          </p:nvSpPr>
          <p:spPr>
            <a:xfrm>
              <a:off x="3015555" y="1468315"/>
              <a:ext cx="1782000" cy="17830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5C977ECD-91E1-4F1E-A44B-BC2D25FF2B7D}"/>
                </a:ext>
              </a:extLst>
            </p:cNvPr>
            <p:cNvCxnSpPr>
              <a:stCxn id="12" idx="6"/>
            </p:cNvCxnSpPr>
            <p:nvPr/>
          </p:nvCxnSpPr>
          <p:spPr>
            <a:xfrm>
              <a:off x="4797555" y="2359856"/>
              <a:ext cx="8787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4793C565-B763-4E2B-BE5F-46A77AEA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380" t="23893" b="24139"/>
            <a:stretch>
              <a:fillRect/>
            </a:stretch>
          </p:blipFill>
          <p:spPr>
            <a:xfrm>
              <a:off x="5645522" y="583492"/>
              <a:ext cx="3197196" cy="3564000"/>
            </a:xfrm>
            <a:custGeom>
              <a:avLst/>
              <a:gdLst>
                <a:gd name="connsiteX0" fmla="*/ 1782000 w 3197196"/>
                <a:gd name="connsiteY0" fmla="*/ 0 h 3564000"/>
                <a:gd name="connsiteX1" fmla="*/ 3157078 w 3197196"/>
                <a:gd name="connsiteY1" fmla="*/ 648483 h 3564000"/>
                <a:gd name="connsiteX2" fmla="*/ 3197196 w 3197196"/>
                <a:gd name="connsiteY2" fmla="*/ 702132 h 3564000"/>
                <a:gd name="connsiteX3" fmla="*/ 3197196 w 3197196"/>
                <a:gd name="connsiteY3" fmla="*/ 2861868 h 3564000"/>
                <a:gd name="connsiteX4" fmla="*/ 3157078 w 3197196"/>
                <a:gd name="connsiteY4" fmla="*/ 2915517 h 3564000"/>
                <a:gd name="connsiteX5" fmla="*/ 1782000 w 3197196"/>
                <a:gd name="connsiteY5" fmla="*/ 3564000 h 3564000"/>
                <a:gd name="connsiteX6" fmla="*/ 0 w 3197196"/>
                <a:gd name="connsiteY6" fmla="*/ 1782000 h 3564000"/>
                <a:gd name="connsiteX7" fmla="*/ 1782000 w 3197196"/>
                <a:gd name="connsiteY7" fmla="*/ 0 h 35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196" h="3564000">
                  <a:moveTo>
                    <a:pt x="1782000" y="0"/>
                  </a:moveTo>
                  <a:cubicBezTo>
                    <a:pt x="2335596" y="0"/>
                    <a:pt x="2830233" y="252438"/>
                    <a:pt x="3157078" y="648483"/>
                  </a:cubicBezTo>
                  <a:lnTo>
                    <a:pt x="3197196" y="702132"/>
                  </a:lnTo>
                  <a:lnTo>
                    <a:pt x="3197196" y="2861868"/>
                  </a:lnTo>
                  <a:lnTo>
                    <a:pt x="3157078" y="2915517"/>
                  </a:lnTo>
                  <a:cubicBezTo>
                    <a:pt x="2830233" y="3311562"/>
                    <a:pt x="2335596" y="3564000"/>
                    <a:pt x="1782000" y="3564000"/>
                  </a:cubicBezTo>
                  <a:cubicBezTo>
                    <a:pt x="797829" y="3564000"/>
                    <a:pt x="0" y="2766171"/>
                    <a:pt x="0" y="1782000"/>
                  </a:cubicBezTo>
                  <a:cubicBezTo>
                    <a:pt x="0" y="797829"/>
                    <a:pt x="797829" y="0"/>
                    <a:pt x="1782000" y="0"/>
                  </a:cubicBezTo>
                  <a:close/>
                </a:path>
              </a:pathLst>
            </a:custGeom>
          </p:spPr>
        </p:pic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BE45CD6-44BC-45EF-8AE8-DD7E2AADC63B}"/>
                </a:ext>
              </a:extLst>
            </p:cNvPr>
            <p:cNvSpPr/>
            <p:nvPr/>
          </p:nvSpPr>
          <p:spPr>
            <a:xfrm>
              <a:off x="5645522" y="577855"/>
              <a:ext cx="3564000" cy="356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E40CC0F0-DB1F-427B-B9D8-D67D37CAA0F2}"/>
                </a:ext>
              </a:extLst>
            </p:cNvPr>
            <p:cNvCxnSpPr>
              <a:cxnSpLocks/>
            </p:cNvCxnSpPr>
            <p:nvPr/>
          </p:nvCxnSpPr>
          <p:spPr>
            <a:xfrm>
              <a:off x="5887329" y="2354219"/>
              <a:ext cx="3123028" cy="5637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8279CF71-43AE-4C31-AE43-CE12C89A5E9C}"/>
                    </a:ext>
                  </a:extLst>
                </p:cNvPr>
                <p:cNvSpPr txBox="1"/>
                <p:nvPr/>
              </p:nvSpPr>
              <p:spPr>
                <a:xfrm>
                  <a:off x="8943153" y="2343668"/>
                  <a:ext cx="2611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s-CO" sz="2800" dirty="0"/>
                </a:p>
              </p:txBody>
            </p:sp>
          </mc:Choice>
          <mc:Fallback xmlns=""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8279CF71-43AE-4C31-AE43-CE12C89A5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3153" y="2343668"/>
                  <a:ext cx="261162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9070921B-D1BB-4ED1-9EB0-88FE013BB679}"/>
                    </a:ext>
                  </a:extLst>
                </p:cNvPr>
                <p:cNvSpPr txBox="1"/>
                <p:nvPr/>
              </p:nvSpPr>
              <p:spPr>
                <a:xfrm>
                  <a:off x="7543883" y="1728799"/>
                  <a:ext cx="5854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s-CO" sz="2800" dirty="0"/>
                </a:p>
              </p:txBody>
            </p:sp>
          </mc:Choice>
          <mc:Fallback xmlns="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9070921B-D1BB-4ED1-9EB0-88FE013BB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83" y="1728799"/>
                  <a:ext cx="58548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81A658D6-AB54-4F7C-AF52-0F8E0B5F0151}"/>
                    </a:ext>
                  </a:extLst>
                </p:cNvPr>
                <p:cNvSpPr txBox="1"/>
                <p:nvPr/>
              </p:nvSpPr>
              <p:spPr>
                <a:xfrm>
                  <a:off x="8455703" y="1728799"/>
                  <a:ext cx="74033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es-CO" sz="2800" dirty="0"/>
                </a:p>
              </p:txBody>
            </p:sp>
          </mc:Choice>
          <mc:Fallback xmlns="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81A658D6-AB54-4F7C-AF52-0F8E0B5F0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703" y="1728799"/>
                  <a:ext cx="74033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52920DB-E29C-44EC-BAA7-FBF7B933306C}"/>
                </a:ext>
              </a:extLst>
            </p:cNvPr>
            <p:cNvCxnSpPr/>
            <p:nvPr/>
          </p:nvCxnSpPr>
          <p:spPr>
            <a:xfrm flipV="1">
              <a:off x="7810530" y="2158183"/>
              <a:ext cx="0" cy="4009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276EA5D7-DC19-4C03-A7AB-8EECF2B9C85D}"/>
                </a:ext>
              </a:extLst>
            </p:cNvPr>
            <p:cNvCxnSpPr/>
            <p:nvPr/>
          </p:nvCxnSpPr>
          <p:spPr>
            <a:xfrm flipV="1">
              <a:off x="8847618" y="2165027"/>
              <a:ext cx="0" cy="4009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uadroTexto 67">
                  <a:extLst>
                    <a:ext uri="{FF2B5EF4-FFF2-40B4-BE49-F238E27FC236}">
                      <a16:creationId xmlns:a16="http://schemas.microsoft.com/office/drawing/2014/main" id="{85616D43-4B87-4D6E-AC7C-99E05958E5FB}"/>
                    </a:ext>
                  </a:extLst>
                </p:cNvPr>
                <p:cNvSpPr txBox="1"/>
                <p:nvPr/>
              </p:nvSpPr>
              <p:spPr>
                <a:xfrm>
                  <a:off x="5918121" y="2343667"/>
                  <a:ext cx="28052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O" sz="2800" dirty="0"/>
                </a:p>
              </p:txBody>
            </p:sp>
          </mc:Choice>
          <mc:Fallback xmlns="">
            <p:sp>
              <p:nvSpPr>
                <p:cNvPr id="68" name="CuadroTexto 67">
                  <a:extLst>
                    <a:ext uri="{FF2B5EF4-FFF2-40B4-BE49-F238E27FC236}">
                      <a16:creationId xmlns:a16="http://schemas.microsoft.com/office/drawing/2014/main" id="{85616D43-4B87-4D6E-AC7C-99E05958E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121" y="2343667"/>
                  <a:ext cx="280526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500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7B780AA-2329-4128-A9D7-5DF7F7F3AAE1}"/>
              </a:ext>
            </a:extLst>
          </p:cNvPr>
          <p:cNvGrpSpPr/>
          <p:nvPr/>
        </p:nvGrpSpPr>
        <p:grpSpPr>
          <a:xfrm>
            <a:off x="1610751" y="577855"/>
            <a:ext cx="7598771" cy="3569637"/>
            <a:chOff x="1610751" y="577855"/>
            <a:chExt cx="7598771" cy="3569637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8AA6591-D358-4397-8DE9-9D811CC3C501}"/>
                </a:ext>
              </a:extLst>
            </p:cNvPr>
            <p:cNvGrpSpPr/>
            <p:nvPr/>
          </p:nvGrpSpPr>
          <p:grpSpPr>
            <a:xfrm>
              <a:off x="1610751" y="838856"/>
              <a:ext cx="3042000" cy="3042000"/>
              <a:chOff x="1659988" y="1908000"/>
              <a:chExt cx="3042000" cy="3042000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8BF30750-9FDF-45D2-9AFA-570EE30E2A9F}"/>
                  </a:ext>
                </a:extLst>
              </p:cNvPr>
              <p:cNvSpPr/>
              <p:nvPr/>
            </p:nvSpPr>
            <p:spPr>
              <a:xfrm>
                <a:off x="1659988" y="1908000"/>
                <a:ext cx="3042000" cy="304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2705F437-797E-4ED1-8B4C-AE6919BE9009}"/>
                  </a:ext>
                </a:extLst>
              </p:cNvPr>
              <p:cNvGrpSpPr/>
              <p:nvPr/>
            </p:nvGrpSpPr>
            <p:grpSpPr>
              <a:xfrm>
                <a:off x="1659988" y="1908000"/>
                <a:ext cx="3042000" cy="3042000"/>
                <a:chOff x="5289454" y="1127104"/>
                <a:chExt cx="3042000" cy="3042000"/>
              </a:xfrm>
            </p:grpSpPr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008094C6-A101-4034-A2BD-653EE840EF92}"/>
                    </a:ext>
                  </a:extLst>
                </p:cNvPr>
                <p:cNvSpPr/>
                <p:nvPr/>
              </p:nvSpPr>
              <p:spPr>
                <a:xfrm>
                  <a:off x="5846291" y="1635230"/>
                  <a:ext cx="2026800" cy="20257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1397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0" name="Elipse 19">
                  <a:extLst>
                    <a:ext uri="{FF2B5EF4-FFF2-40B4-BE49-F238E27FC236}">
                      <a16:creationId xmlns:a16="http://schemas.microsoft.com/office/drawing/2014/main" id="{A12D43BA-AF54-4A90-90E6-3655870AEA6C}"/>
                    </a:ext>
                  </a:extLst>
                </p:cNvPr>
                <p:cNvSpPr/>
                <p:nvPr/>
              </p:nvSpPr>
              <p:spPr>
                <a:xfrm>
                  <a:off x="5289454" y="1127104"/>
                  <a:ext cx="3042000" cy="3042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shade val="30000"/>
                        <a:satMod val="115000"/>
                        <a:alpha val="74000"/>
                      </a:schemeClr>
                    </a:gs>
                    <a:gs pos="50000">
                      <a:schemeClr val="accent1">
                        <a:lumMod val="40000"/>
                        <a:lumOff val="60000"/>
                        <a:shade val="67500"/>
                        <a:satMod val="115000"/>
                        <a:alpha val="81000"/>
                      </a:schemeClr>
                    </a:gs>
                    <a:gs pos="80000">
                      <a:schemeClr val="accent1">
                        <a:shade val="100000"/>
                        <a:satMod val="115000"/>
                        <a:alpha val="90000"/>
                        <a:lumMod val="0"/>
                        <a:lumOff val="100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2413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B6073998-DF2F-4EEF-9D7D-0E0478E1E360}"/>
                </a:ext>
              </a:extLst>
            </p:cNvPr>
            <p:cNvSpPr/>
            <p:nvPr/>
          </p:nvSpPr>
          <p:spPr>
            <a:xfrm>
              <a:off x="3015555" y="1468315"/>
              <a:ext cx="1782000" cy="17830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25F51C4A-A6A5-40E5-9C70-C6E9E1AD06BD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797555" y="2359856"/>
              <a:ext cx="8787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87EB5A5-AB56-40F6-A3F8-7C5B52DA8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380" t="23893" b="24139"/>
            <a:stretch>
              <a:fillRect/>
            </a:stretch>
          </p:blipFill>
          <p:spPr>
            <a:xfrm>
              <a:off x="5645522" y="583492"/>
              <a:ext cx="3197196" cy="3564000"/>
            </a:xfrm>
            <a:custGeom>
              <a:avLst/>
              <a:gdLst>
                <a:gd name="connsiteX0" fmla="*/ 1782000 w 3197196"/>
                <a:gd name="connsiteY0" fmla="*/ 0 h 3564000"/>
                <a:gd name="connsiteX1" fmla="*/ 3157078 w 3197196"/>
                <a:gd name="connsiteY1" fmla="*/ 648483 h 3564000"/>
                <a:gd name="connsiteX2" fmla="*/ 3197196 w 3197196"/>
                <a:gd name="connsiteY2" fmla="*/ 702132 h 3564000"/>
                <a:gd name="connsiteX3" fmla="*/ 3197196 w 3197196"/>
                <a:gd name="connsiteY3" fmla="*/ 2861868 h 3564000"/>
                <a:gd name="connsiteX4" fmla="*/ 3157078 w 3197196"/>
                <a:gd name="connsiteY4" fmla="*/ 2915517 h 3564000"/>
                <a:gd name="connsiteX5" fmla="*/ 1782000 w 3197196"/>
                <a:gd name="connsiteY5" fmla="*/ 3564000 h 3564000"/>
                <a:gd name="connsiteX6" fmla="*/ 0 w 3197196"/>
                <a:gd name="connsiteY6" fmla="*/ 1782000 h 3564000"/>
                <a:gd name="connsiteX7" fmla="*/ 1782000 w 3197196"/>
                <a:gd name="connsiteY7" fmla="*/ 0 h 35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196" h="3564000">
                  <a:moveTo>
                    <a:pt x="1782000" y="0"/>
                  </a:moveTo>
                  <a:cubicBezTo>
                    <a:pt x="2335596" y="0"/>
                    <a:pt x="2830233" y="252438"/>
                    <a:pt x="3157078" y="648483"/>
                  </a:cubicBezTo>
                  <a:lnTo>
                    <a:pt x="3197196" y="702132"/>
                  </a:lnTo>
                  <a:lnTo>
                    <a:pt x="3197196" y="2861868"/>
                  </a:lnTo>
                  <a:lnTo>
                    <a:pt x="3157078" y="2915517"/>
                  </a:lnTo>
                  <a:cubicBezTo>
                    <a:pt x="2830233" y="3311562"/>
                    <a:pt x="2335596" y="3564000"/>
                    <a:pt x="1782000" y="3564000"/>
                  </a:cubicBezTo>
                  <a:cubicBezTo>
                    <a:pt x="797829" y="3564000"/>
                    <a:pt x="0" y="2766171"/>
                    <a:pt x="0" y="1782000"/>
                  </a:cubicBezTo>
                  <a:cubicBezTo>
                    <a:pt x="0" y="797829"/>
                    <a:pt x="797829" y="0"/>
                    <a:pt x="1782000" y="0"/>
                  </a:cubicBezTo>
                  <a:close/>
                </a:path>
              </a:pathLst>
            </a:custGeom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7A52564-E5C1-450F-87E7-EC9CDD09DEB6}"/>
                </a:ext>
              </a:extLst>
            </p:cNvPr>
            <p:cNvSpPr/>
            <p:nvPr/>
          </p:nvSpPr>
          <p:spPr>
            <a:xfrm>
              <a:off x="5645522" y="577855"/>
              <a:ext cx="3564000" cy="356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2596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B27A9E66-5C02-4262-A1B5-84A16D99C000}"/>
              </a:ext>
            </a:extLst>
          </p:cNvPr>
          <p:cNvGrpSpPr/>
          <p:nvPr/>
        </p:nvGrpSpPr>
        <p:grpSpPr>
          <a:xfrm>
            <a:off x="703987" y="1690688"/>
            <a:ext cx="5891256" cy="3866740"/>
            <a:chOff x="703987" y="1690688"/>
            <a:chExt cx="5891256" cy="3866740"/>
          </a:xfrm>
        </p:grpSpPr>
        <p:pic>
          <p:nvPicPr>
            <p:cNvPr id="5" name="Picture 4" descr="Bolsa de papel de aluminio con comida | Foto Premium">
              <a:extLst>
                <a:ext uri="{FF2B5EF4-FFF2-40B4-BE49-F238E27FC236}">
                  <a16:creationId xmlns:a16="http://schemas.microsoft.com/office/drawing/2014/main" id="{01575C0D-B89E-4BBD-9585-51ACDA504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7475" y="3598955"/>
              <a:ext cx="3579906" cy="1958473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3M™ VHB™ 4910 Cinta Doble Faz, Transparente, 12mm X 20mt">
              <a:extLst>
                <a:ext uri="{FF2B5EF4-FFF2-40B4-BE49-F238E27FC236}">
                  <a16:creationId xmlns:a16="http://schemas.microsoft.com/office/drawing/2014/main" id="{89F61BE2-0DF5-4801-B865-E853531C4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49924" r="76775" b="36599"/>
            <a:stretch/>
          </p:blipFill>
          <p:spPr bwMode="auto">
            <a:xfrm>
              <a:off x="4517428" y="3785912"/>
              <a:ext cx="323558" cy="513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softEdge rad="12700"/>
            </a:effectLst>
            <a:scene3d>
              <a:camera prst="isometricTopUp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n 6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E6256606-4EE5-4A0A-B31E-A756B8173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3987" y="1690688"/>
              <a:ext cx="5891256" cy="318137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18D0C7BA-E2AB-4110-957C-CA493ABB8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77" y="1792610"/>
            <a:ext cx="5895343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5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1FB5EB2-931A-4714-9CD7-1F3DCCC1236A}"/>
              </a:ext>
            </a:extLst>
          </p:cNvPr>
          <p:cNvGrpSpPr/>
          <p:nvPr/>
        </p:nvGrpSpPr>
        <p:grpSpPr>
          <a:xfrm>
            <a:off x="2576034" y="355024"/>
            <a:ext cx="7520874" cy="6147951"/>
            <a:chOff x="2576034" y="355024"/>
            <a:chExt cx="7520874" cy="6147951"/>
          </a:xfrm>
        </p:grpSpPr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B2C0C69-80B1-42E3-8CBD-C43E75F5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7B7878">
                    <a:alpha val="52941"/>
                  </a:srgbClr>
                </a:clrFrom>
                <a:clrTo>
                  <a:srgbClr val="7B787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06" y="355024"/>
              <a:ext cx="3218389" cy="6147951"/>
            </a:xfrm>
            <a:prstGeom prst="rect">
              <a:avLst/>
            </a:prstGeom>
          </p:spPr>
        </p:pic>
        <p:cxnSp>
          <p:nvCxnSpPr>
            <p:cNvPr id="40" name="Conector: curvado 39">
              <a:extLst>
                <a:ext uri="{FF2B5EF4-FFF2-40B4-BE49-F238E27FC236}">
                  <a16:creationId xmlns:a16="http://schemas.microsoft.com/office/drawing/2014/main" id="{6BD2FF46-442F-4891-A22C-0B0C1D327EBC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8315995" y="2962798"/>
              <a:ext cx="800100" cy="466202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338762AF-C196-4DF1-86AC-DC2B0F4340BC}"/>
                </a:ext>
              </a:extLst>
            </p:cNvPr>
            <p:cNvSpPr txBox="1"/>
            <p:nvPr/>
          </p:nvSpPr>
          <p:spPr>
            <a:xfrm>
              <a:off x="9078616" y="2678558"/>
              <a:ext cx="1018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</a:rPr>
                <a:t>Volume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V </a:t>
              </a: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D0DBE9E-A958-461F-975F-1D6FF89D154D}"/>
                </a:ext>
              </a:extLst>
            </p:cNvPr>
            <p:cNvGrpSpPr/>
            <p:nvPr/>
          </p:nvGrpSpPr>
          <p:grpSpPr>
            <a:xfrm>
              <a:off x="5635425" y="1193225"/>
              <a:ext cx="2142752" cy="4833470"/>
              <a:chOff x="2042921" y="672002"/>
              <a:chExt cx="2142752" cy="483347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9" name="Paralelogramo 28">
                <a:extLst>
                  <a:ext uri="{FF2B5EF4-FFF2-40B4-BE49-F238E27FC236}">
                    <a16:creationId xmlns:a16="http://schemas.microsoft.com/office/drawing/2014/main" id="{6116E48F-E87D-4880-A5C7-D699BB67EA31}"/>
                  </a:ext>
                </a:extLst>
              </p:cNvPr>
              <p:cNvSpPr/>
              <p:nvPr/>
            </p:nvSpPr>
            <p:spPr>
              <a:xfrm rot="10800000">
                <a:off x="2917852" y="672002"/>
                <a:ext cx="391539" cy="2872566"/>
              </a:xfrm>
              <a:custGeom>
                <a:avLst/>
                <a:gdLst>
                  <a:gd name="connsiteX0" fmla="*/ 0 w 283558"/>
                  <a:gd name="connsiteY0" fmla="*/ 2815416 h 2815416"/>
                  <a:gd name="connsiteX1" fmla="*/ 0 w 283558"/>
                  <a:gd name="connsiteY1" fmla="*/ 0 h 2815416"/>
                  <a:gd name="connsiteX2" fmla="*/ 283558 w 283558"/>
                  <a:gd name="connsiteY2" fmla="*/ 0 h 2815416"/>
                  <a:gd name="connsiteX3" fmla="*/ 283558 w 283558"/>
                  <a:gd name="connsiteY3" fmla="*/ 2815416 h 2815416"/>
                  <a:gd name="connsiteX4" fmla="*/ 0 w 283558"/>
                  <a:gd name="connsiteY4" fmla="*/ 2815416 h 2815416"/>
                  <a:gd name="connsiteX0" fmla="*/ 0 w 467708"/>
                  <a:gd name="connsiteY0" fmla="*/ 2815416 h 2815416"/>
                  <a:gd name="connsiteX1" fmla="*/ 0 w 467708"/>
                  <a:gd name="connsiteY1" fmla="*/ 0 h 2815416"/>
                  <a:gd name="connsiteX2" fmla="*/ 467708 w 467708"/>
                  <a:gd name="connsiteY2" fmla="*/ 0 h 2815416"/>
                  <a:gd name="connsiteX3" fmla="*/ 283558 w 467708"/>
                  <a:gd name="connsiteY3" fmla="*/ 2815416 h 2815416"/>
                  <a:gd name="connsiteX4" fmla="*/ 0 w 467708"/>
                  <a:gd name="connsiteY4" fmla="*/ 2815416 h 2815416"/>
                  <a:gd name="connsiteX0" fmla="*/ 0 w 328008"/>
                  <a:gd name="connsiteY0" fmla="*/ 2815416 h 2815416"/>
                  <a:gd name="connsiteX1" fmla="*/ 0 w 328008"/>
                  <a:gd name="connsiteY1" fmla="*/ 0 h 2815416"/>
                  <a:gd name="connsiteX2" fmla="*/ 328008 w 328008"/>
                  <a:gd name="connsiteY2" fmla="*/ 38100 h 2815416"/>
                  <a:gd name="connsiteX3" fmla="*/ 283558 w 328008"/>
                  <a:gd name="connsiteY3" fmla="*/ 2815416 h 2815416"/>
                  <a:gd name="connsiteX4" fmla="*/ 0 w 328008"/>
                  <a:gd name="connsiteY4" fmla="*/ 2815416 h 2815416"/>
                  <a:gd name="connsiteX0" fmla="*/ 0 w 283558"/>
                  <a:gd name="connsiteY0" fmla="*/ 2815416 h 2815416"/>
                  <a:gd name="connsiteX1" fmla="*/ 0 w 283558"/>
                  <a:gd name="connsiteY1" fmla="*/ 0 h 2815416"/>
                  <a:gd name="connsiteX2" fmla="*/ 245458 w 283558"/>
                  <a:gd name="connsiteY2" fmla="*/ 44450 h 2815416"/>
                  <a:gd name="connsiteX3" fmla="*/ 283558 w 283558"/>
                  <a:gd name="connsiteY3" fmla="*/ 2815416 h 2815416"/>
                  <a:gd name="connsiteX4" fmla="*/ 0 w 283558"/>
                  <a:gd name="connsiteY4" fmla="*/ 2815416 h 2815416"/>
                  <a:gd name="connsiteX0" fmla="*/ 0 w 289908"/>
                  <a:gd name="connsiteY0" fmla="*/ 2815416 h 2815416"/>
                  <a:gd name="connsiteX1" fmla="*/ 0 w 289908"/>
                  <a:gd name="connsiteY1" fmla="*/ 0 h 2815416"/>
                  <a:gd name="connsiteX2" fmla="*/ 289908 w 289908"/>
                  <a:gd name="connsiteY2" fmla="*/ 44450 h 2815416"/>
                  <a:gd name="connsiteX3" fmla="*/ 283558 w 289908"/>
                  <a:gd name="connsiteY3" fmla="*/ 2815416 h 2815416"/>
                  <a:gd name="connsiteX4" fmla="*/ 0 w 289908"/>
                  <a:gd name="connsiteY4" fmla="*/ 2815416 h 2815416"/>
                  <a:gd name="connsiteX0" fmla="*/ 0 w 461376"/>
                  <a:gd name="connsiteY0" fmla="*/ 2815416 h 2815416"/>
                  <a:gd name="connsiteX1" fmla="*/ 0 w 461376"/>
                  <a:gd name="connsiteY1" fmla="*/ 0 h 2815416"/>
                  <a:gd name="connsiteX2" fmla="*/ 289908 w 461376"/>
                  <a:gd name="connsiteY2" fmla="*/ 44450 h 2815416"/>
                  <a:gd name="connsiteX3" fmla="*/ 461358 w 461376"/>
                  <a:gd name="connsiteY3" fmla="*/ 2758266 h 2815416"/>
                  <a:gd name="connsiteX4" fmla="*/ 0 w 461376"/>
                  <a:gd name="connsiteY4" fmla="*/ 2815416 h 2815416"/>
                  <a:gd name="connsiteX0" fmla="*/ 0 w 378843"/>
                  <a:gd name="connsiteY0" fmla="*/ 2815416 h 2815416"/>
                  <a:gd name="connsiteX1" fmla="*/ 0 w 378843"/>
                  <a:gd name="connsiteY1" fmla="*/ 0 h 2815416"/>
                  <a:gd name="connsiteX2" fmla="*/ 289908 w 378843"/>
                  <a:gd name="connsiteY2" fmla="*/ 44450 h 2815416"/>
                  <a:gd name="connsiteX3" fmla="*/ 378808 w 378843"/>
                  <a:gd name="connsiteY3" fmla="*/ 2764616 h 2815416"/>
                  <a:gd name="connsiteX4" fmla="*/ 0 w 378843"/>
                  <a:gd name="connsiteY4" fmla="*/ 2815416 h 2815416"/>
                  <a:gd name="connsiteX0" fmla="*/ 0 w 404236"/>
                  <a:gd name="connsiteY0" fmla="*/ 2815416 h 2840816"/>
                  <a:gd name="connsiteX1" fmla="*/ 0 w 404236"/>
                  <a:gd name="connsiteY1" fmla="*/ 0 h 2840816"/>
                  <a:gd name="connsiteX2" fmla="*/ 289908 w 404236"/>
                  <a:gd name="connsiteY2" fmla="*/ 44450 h 2840816"/>
                  <a:gd name="connsiteX3" fmla="*/ 404208 w 404236"/>
                  <a:gd name="connsiteY3" fmla="*/ 2840816 h 2840816"/>
                  <a:gd name="connsiteX4" fmla="*/ 0 w 404236"/>
                  <a:gd name="connsiteY4" fmla="*/ 2815416 h 2840816"/>
                  <a:gd name="connsiteX0" fmla="*/ 0 w 416933"/>
                  <a:gd name="connsiteY0" fmla="*/ 2815416 h 2853516"/>
                  <a:gd name="connsiteX1" fmla="*/ 0 w 416933"/>
                  <a:gd name="connsiteY1" fmla="*/ 0 h 2853516"/>
                  <a:gd name="connsiteX2" fmla="*/ 289908 w 416933"/>
                  <a:gd name="connsiteY2" fmla="*/ 44450 h 2853516"/>
                  <a:gd name="connsiteX3" fmla="*/ 416908 w 416933"/>
                  <a:gd name="connsiteY3" fmla="*/ 2853516 h 2853516"/>
                  <a:gd name="connsiteX4" fmla="*/ 0 w 416933"/>
                  <a:gd name="connsiteY4" fmla="*/ 2815416 h 2853516"/>
                  <a:gd name="connsiteX0" fmla="*/ 0 w 410584"/>
                  <a:gd name="connsiteY0" fmla="*/ 2815416 h 2834466"/>
                  <a:gd name="connsiteX1" fmla="*/ 0 w 410584"/>
                  <a:gd name="connsiteY1" fmla="*/ 0 h 2834466"/>
                  <a:gd name="connsiteX2" fmla="*/ 289908 w 410584"/>
                  <a:gd name="connsiteY2" fmla="*/ 44450 h 2834466"/>
                  <a:gd name="connsiteX3" fmla="*/ 410558 w 410584"/>
                  <a:gd name="connsiteY3" fmla="*/ 2834466 h 2834466"/>
                  <a:gd name="connsiteX4" fmla="*/ 0 w 410584"/>
                  <a:gd name="connsiteY4" fmla="*/ 2815416 h 2834466"/>
                  <a:gd name="connsiteX0" fmla="*/ 0 w 372496"/>
                  <a:gd name="connsiteY0" fmla="*/ 2815416 h 2834466"/>
                  <a:gd name="connsiteX1" fmla="*/ 0 w 372496"/>
                  <a:gd name="connsiteY1" fmla="*/ 0 h 2834466"/>
                  <a:gd name="connsiteX2" fmla="*/ 289908 w 372496"/>
                  <a:gd name="connsiteY2" fmla="*/ 44450 h 2834466"/>
                  <a:gd name="connsiteX3" fmla="*/ 372458 w 372496"/>
                  <a:gd name="connsiteY3" fmla="*/ 2834466 h 2834466"/>
                  <a:gd name="connsiteX4" fmla="*/ 0 w 372496"/>
                  <a:gd name="connsiteY4" fmla="*/ 2815416 h 2834466"/>
                  <a:gd name="connsiteX0" fmla="*/ 0 w 372496"/>
                  <a:gd name="connsiteY0" fmla="*/ 2815416 h 2847166"/>
                  <a:gd name="connsiteX1" fmla="*/ 0 w 372496"/>
                  <a:gd name="connsiteY1" fmla="*/ 0 h 2847166"/>
                  <a:gd name="connsiteX2" fmla="*/ 289908 w 372496"/>
                  <a:gd name="connsiteY2" fmla="*/ 44450 h 2847166"/>
                  <a:gd name="connsiteX3" fmla="*/ 372458 w 372496"/>
                  <a:gd name="connsiteY3" fmla="*/ 2847166 h 2847166"/>
                  <a:gd name="connsiteX4" fmla="*/ 0 w 372496"/>
                  <a:gd name="connsiteY4" fmla="*/ 2815416 h 2847166"/>
                  <a:gd name="connsiteX0" fmla="*/ 0 w 391539"/>
                  <a:gd name="connsiteY0" fmla="*/ 2815416 h 2847166"/>
                  <a:gd name="connsiteX1" fmla="*/ 0 w 391539"/>
                  <a:gd name="connsiteY1" fmla="*/ 0 h 2847166"/>
                  <a:gd name="connsiteX2" fmla="*/ 289908 w 391539"/>
                  <a:gd name="connsiteY2" fmla="*/ 44450 h 2847166"/>
                  <a:gd name="connsiteX3" fmla="*/ 391508 w 391539"/>
                  <a:gd name="connsiteY3" fmla="*/ 2847166 h 2847166"/>
                  <a:gd name="connsiteX4" fmla="*/ 0 w 391539"/>
                  <a:gd name="connsiteY4" fmla="*/ 2815416 h 2847166"/>
                  <a:gd name="connsiteX0" fmla="*/ 0 w 391539"/>
                  <a:gd name="connsiteY0" fmla="*/ 2770966 h 2802716"/>
                  <a:gd name="connsiteX1" fmla="*/ 0 w 391539"/>
                  <a:gd name="connsiteY1" fmla="*/ 19050 h 2802716"/>
                  <a:gd name="connsiteX2" fmla="*/ 289908 w 391539"/>
                  <a:gd name="connsiteY2" fmla="*/ 0 h 2802716"/>
                  <a:gd name="connsiteX3" fmla="*/ 391508 w 391539"/>
                  <a:gd name="connsiteY3" fmla="*/ 2802716 h 2802716"/>
                  <a:gd name="connsiteX4" fmla="*/ 0 w 391539"/>
                  <a:gd name="connsiteY4" fmla="*/ 2770966 h 2802716"/>
                  <a:gd name="connsiteX0" fmla="*/ 0 w 391539"/>
                  <a:gd name="connsiteY0" fmla="*/ 2783666 h 2815416"/>
                  <a:gd name="connsiteX1" fmla="*/ 0 w 391539"/>
                  <a:gd name="connsiteY1" fmla="*/ 0 h 2815416"/>
                  <a:gd name="connsiteX2" fmla="*/ 289908 w 391539"/>
                  <a:gd name="connsiteY2" fmla="*/ 12700 h 2815416"/>
                  <a:gd name="connsiteX3" fmla="*/ 391508 w 391539"/>
                  <a:gd name="connsiteY3" fmla="*/ 2815416 h 2815416"/>
                  <a:gd name="connsiteX4" fmla="*/ 0 w 391539"/>
                  <a:gd name="connsiteY4" fmla="*/ 2783666 h 2815416"/>
                  <a:gd name="connsiteX0" fmla="*/ 0 w 391539"/>
                  <a:gd name="connsiteY0" fmla="*/ 2802716 h 2834466"/>
                  <a:gd name="connsiteX1" fmla="*/ 0 w 391539"/>
                  <a:gd name="connsiteY1" fmla="*/ 0 h 2834466"/>
                  <a:gd name="connsiteX2" fmla="*/ 289908 w 391539"/>
                  <a:gd name="connsiteY2" fmla="*/ 31750 h 2834466"/>
                  <a:gd name="connsiteX3" fmla="*/ 391508 w 391539"/>
                  <a:gd name="connsiteY3" fmla="*/ 2834466 h 2834466"/>
                  <a:gd name="connsiteX4" fmla="*/ 0 w 391539"/>
                  <a:gd name="connsiteY4" fmla="*/ 2802716 h 2834466"/>
                  <a:gd name="connsiteX0" fmla="*/ 0 w 391539"/>
                  <a:gd name="connsiteY0" fmla="*/ 2815416 h 2847166"/>
                  <a:gd name="connsiteX1" fmla="*/ 0 w 391539"/>
                  <a:gd name="connsiteY1" fmla="*/ 0 h 2847166"/>
                  <a:gd name="connsiteX2" fmla="*/ 289908 w 391539"/>
                  <a:gd name="connsiteY2" fmla="*/ 44450 h 2847166"/>
                  <a:gd name="connsiteX3" fmla="*/ 391508 w 391539"/>
                  <a:gd name="connsiteY3" fmla="*/ 2847166 h 2847166"/>
                  <a:gd name="connsiteX4" fmla="*/ 0 w 391539"/>
                  <a:gd name="connsiteY4" fmla="*/ 2815416 h 2847166"/>
                  <a:gd name="connsiteX0" fmla="*/ 44450 w 435989"/>
                  <a:gd name="connsiteY0" fmla="*/ 2821766 h 2853516"/>
                  <a:gd name="connsiteX1" fmla="*/ 0 w 435989"/>
                  <a:gd name="connsiteY1" fmla="*/ 0 h 2853516"/>
                  <a:gd name="connsiteX2" fmla="*/ 334358 w 435989"/>
                  <a:gd name="connsiteY2" fmla="*/ 50800 h 2853516"/>
                  <a:gd name="connsiteX3" fmla="*/ 435958 w 435989"/>
                  <a:gd name="connsiteY3" fmla="*/ 2853516 h 2853516"/>
                  <a:gd name="connsiteX4" fmla="*/ 44450 w 435989"/>
                  <a:gd name="connsiteY4" fmla="*/ 2821766 h 2853516"/>
                  <a:gd name="connsiteX0" fmla="*/ 12700 w 404239"/>
                  <a:gd name="connsiteY0" fmla="*/ 2821766 h 2853516"/>
                  <a:gd name="connsiteX1" fmla="*/ 0 w 404239"/>
                  <a:gd name="connsiteY1" fmla="*/ 0 h 2853516"/>
                  <a:gd name="connsiteX2" fmla="*/ 302608 w 404239"/>
                  <a:gd name="connsiteY2" fmla="*/ 50800 h 2853516"/>
                  <a:gd name="connsiteX3" fmla="*/ 404208 w 404239"/>
                  <a:gd name="connsiteY3" fmla="*/ 2853516 h 2853516"/>
                  <a:gd name="connsiteX4" fmla="*/ 12700 w 404239"/>
                  <a:gd name="connsiteY4" fmla="*/ 2821766 h 2853516"/>
                  <a:gd name="connsiteX0" fmla="*/ 1222 w 392761"/>
                  <a:gd name="connsiteY0" fmla="*/ 2834466 h 2866216"/>
                  <a:gd name="connsiteX1" fmla="*/ 1222 w 392761"/>
                  <a:gd name="connsiteY1" fmla="*/ 0 h 2866216"/>
                  <a:gd name="connsiteX2" fmla="*/ 291130 w 392761"/>
                  <a:gd name="connsiteY2" fmla="*/ 63500 h 2866216"/>
                  <a:gd name="connsiteX3" fmla="*/ 392730 w 392761"/>
                  <a:gd name="connsiteY3" fmla="*/ 2866216 h 2866216"/>
                  <a:gd name="connsiteX4" fmla="*/ 1222 w 392761"/>
                  <a:gd name="connsiteY4" fmla="*/ 2834466 h 2866216"/>
                  <a:gd name="connsiteX0" fmla="*/ 1222 w 392761"/>
                  <a:gd name="connsiteY0" fmla="*/ 2834466 h 2866216"/>
                  <a:gd name="connsiteX1" fmla="*/ 1222 w 392761"/>
                  <a:gd name="connsiteY1" fmla="*/ 0 h 2866216"/>
                  <a:gd name="connsiteX2" fmla="*/ 291130 w 392761"/>
                  <a:gd name="connsiteY2" fmla="*/ 63500 h 2866216"/>
                  <a:gd name="connsiteX3" fmla="*/ 392730 w 392761"/>
                  <a:gd name="connsiteY3" fmla="*/ 2866216 h 2866216"/>
                  <a:gd name="connsiteX4" fmla="*/ 1222 w 392761"/>
                  <a:gd name="connsiteY4" fmla="*/ 2834466 h 2866216"/>
                  <a:gd name="connsiteX0" fmla="*/ 1222 w 392761"/>
                  <a:gd name="connsiteY0" fmla="*/ 2885266 h 2917016"/>
                  <a:gd name="connsiteX1" fmla="*/ 1222 w 392761"/>
                  <a:gd name="connsiteY1" fmla="*/ 0 h 2917016"/>
                  <a:gd name="connsiteX2" fmla="*/ 291130 w 392761"/>
                  <a:gd name="connsiteY2" fmla="*/ 114300 h 2917016"/>
                  <a:gd name="connsiteX3" fmla="*/ 392730 w 392761"/>
                  <a:gd name="connsiteY3" fmla="*/ 2917016 h 2917016"/>
                  <a:gd name="connsiteX4" fmla="*/ 1222 w 392761"/>
                  <a:gd name="connsiteY4" fmla="*/ 2885266 h 2917016"/>
                  <a:gd name="connsiteX0" fmla="*/ 1222 w 392761"/>
                  <a:gd name="connsiteY0" fmla="*/ 2878916 h 2910666"/>
                  <a:gd name="connsiteX1" fmla="*/ 1222 w 392761"/>
                  <a:gd name="connsiteY1" fmla="*/ 0 h 2910666"/>
                  <a:gd name="connsiteX2" fmla="*/ 291130 w 392761"/>
                  <a:gd name="connsiteY2" fmla="*/ 107950 h 2910666"/>
                  <a:gd name="connsiteX3" fmla="*/ 392730 w 392761"/>
                  <a:gd name="connsiteY3" fmla="*/ 2910666 h 2910666"/>
                  <a:gd name="connsiteX4" fmla="*/ 1222 w 392761"/>
                  <a:gd name="connsiteY4" fmla="*/ 2878916 h 2910666"/>
                  <a:gd name="connsiteX0" fmla="*/ 1222 w 392761"/>
                  <a:gd name="connsiteY0" fmla="*/ 2840816 h 2872566"/>
                  <a:gd name="connsiteX1" fmla="*/ 1222 w 392761"/>
                  <a:gd name="connsiteY1" fmla="*/ 0 h 2872566"/>
                  <a:gd name="connsiteX2" fmla="*/ 291130 w 392761"/>
                  <a:gd name="connsiteY2" fmla="*/ 69850 h 2872566"/>
                  <a:gd name="connsiteX3" fmla="*/ 392730 w 392761"/>
                  <a:gd name="connsiteY3" fmla="*/ 2872566 h 2872566"/>
                  <a:gd name="connsiteX4" fmla="*/ 1222 w 392761"/>
                  <a:gd name="connsiteY4" fmla="*/ 2840816 h 2872566"/>
                  <a:gd name="connsiteX0" fmla="*/ 38100 w 391539"/>
                  <a:gd name="connsiteY0" fmla="*/ 27963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38100 w 391539"/>
                  <a:gd name="connsiteY4" fmla="*/ 2796366 h 2872566"/>
                  <a:gd name="connsiteX0" fmla="*/ 82550 w 391539"/>
                  <a:gd name="connsiteY0" fmla="*/ 27836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82550 w 391539"/>
                  <a:gd name="connsiteY4" fmla="*/ 2783666 h 2872566"/>
                  <a:gd name="connsiteX0" fmla="*/ 139700 w 391539"/>
                  <a:gd name="connsiteY0" fmla="*/ 27963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139700 w 391539"/>
                  <a:gd name="connsiteY4" fmla="*/ 2796366 h 2872566"/>
                  <a:gd name="connsiteX0" fmla="*/ 101600 w 391539"/>
                  <a:gd name="connsiteY0" fmla="*/ 28344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101600 w 391539"/>
                  <a:gd name="connsiteY4" fmla="*/ 2834466 h 287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539" h="2872566">
                    <a:moveTo>
                      <a:pt x="101600" y="2834466"/>
                    </a:moveTo>
                    <a:cubicBezTo>
                      <a:pt x="97367" y="1893877"/>
                      <a:pt x="4233" y="940589"/>
                      <a:pt x="0" y="0"/>
                    </a:cubicBezTo>
                    <a:lnTo>
                      <a:pt x="289908" y="69850"/>
                    </a:lnTo>
                    <a:cubicBezTo>
                      <a:pt x="287791" y="993505"/>
                      <a:pt x="393625" y="1948911"/>
                      <a:pt x="391508" y="2872566"/>
                    </a:cubicBezTo>
                    <a:lnTo>
                      <a:pt x="101600" y="2834466"/>
                    </a:ln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37D4AF41-F408-472C-8D4D-7D375FAF4547}"/>
                  </a:ext>
                </a:extLst>
              </p:cNvPr>
              <p:cNvGrpSpPr/>
              <p:nvPr/>
            </p:nvGrpSpPr>
            <p:grpSpPr>
              <a:xfrm>
                <a:off x="2042921" y="1774811"/>
                <a:ext cx="2142752" cy="3730661"/>
                <a:chOff x="2042921" y="1774811"/>
                <a:chExt cx="2142752" cy="3730661"/>
              </a:xfrm>
              <a:grpFill/>
            </p:grpSpPr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C1618C09-8913-4347-A882-ECD6CD15E552}"/>
                    </a:ext>
                  </a:extLst>
                </p:cNvPr>
                <p:cNvSpPr/>
                <p:nvPr/>
              </p:nvSpPr>
              <p:spPr>
                <a:xfrm>
                  <a:off x="2164729" y="1782431"/>
                  <a:ext cx="1850649" cy="3689375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8BEC42C7-B428-48D4-970C-2F1B6F91424E}"/>
                    </a:ext>
                  </a:extLst>
                </p:cNvPr>
                <p:cNvSpPr/>
                <p:nvPr/>
              </p:nvSpPr>
              <p:spPr>
                <a:xfrm>
                  <a:off x="2233309" y="1782431"/>
                  <a:ext cx="1850649" cy="3689375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CE86D60A-9773-4D69-BF05-B943B3694EAD}"/>
                    </a:ext>
                  </a:extLst>
                </p:cNvPr>
                <p:cNvSpPr/>
                <p:nvPr/>
              </p:nvSpPr>
              <p:spPr>
                <a:xfrm>
                  <a:off x="2096149" y="1782431"/>
                  <a:ext cx="1850649" cy="3689375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ECE648C6-C066-45C8-BF81-31D92F4CB879}"/>
                    </a:ext>
                  </a:extLst>
                </p:cNvPr>
                <p:cNvGrpSpPr/>
                <p:nvPr/>
              </p:nvGrpSpPr>
              <p:grpSpPr>
                <a:xfrm>
                  <a:off x="2246122" y="1774811"/>
                  <a:ext cx="1939551" cy="3689376"/>
                  <a:chOff x="3312922" y="1584311"/>
                  <a:chExt cx="1939551" cy="3689376"/>
                </a:xfrm>
                <a:grpFill/>
              </p:grpSpPr>
              <p:sp>
                <p:nvSpPr>
                  <p:cNvPr id="7" name="Rectángulo 6">
                    <a:extLst>
                      <a:ext uri="{FF2B5EF4-FFF2-40B4-BE49-F238E27FC236}">
                        <a16:creationId xmlns:a16="http://schemas.microsoft.com/office/drawing/2014/main" id="{44499F54-FD62-4386-BBDF-5AA0B4B155B2}"/>
                      </a:ext>
                    </a:extLst>
                  </p:cNvPr>
                  <p:cNvSpPr/>
                  <p:nvPr/>
                </p:nvSpPr>
                <p:spPr>
                  <a:xfrm>
                    <a:off x="3401824" y="1584312"/>
                    <a:ext cx="1850649" cy="3689375"/>
                  </a:xfrm>
                  <a:prstGeom prst="rect">
                    <a:avLst/>
                  </a:prstGeom>
                  <a:grpFill/>
                  <a:ln>
                    <a:solidFill>
                      <a:srgbClr val="002060"/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763F6633-373C-4F8A-BE15-8F313C60AC1C}"/>
                      </a:ext>
                    </a:extLst>
                  </p:cNvPr>
                  <p:cNvSpPr/>
                  <p:nvPr/>
                </p:nvSpPr>
                <p:spPr>
                  <a:xfrm>
                    <a:off x="3389124" y="1584312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Rectángulo 8">
                    <a:extLst>
                      <a:ext uri="{FF2B5EF4-FFF2-40B4-BE49-F238E27FC236}">
                        <a16:creationId xmlns:a16="http://schemas.microsoft.com/office/drawing/2014/main" id="{4BB0DEB5-CDAA-4AF1-A1D1-8AD940811EED}"/>
                      </a:ext>
                    </a:extLst>
                  </p:cNvPr>
                  <p:cNvSpPr/>
                  <p:nvPr/>
                </p:nvSpPr>
                <p:spPr>
                  <a:xfrm>
                    <a:off x="3363723" y="1584311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Rectángulo 9">
                    <a:extLst>
                      <a:ext uri="{FF2B5EF4-FFF2-40B4-BE49-F238E27FC236}">
                        <a16:creationId xmlns:a16="http://schemas.microsoft.com/office/drawing/2014/main" id="{D4A23833-1C53-4525-A0CB-630B0F9CAD18}"/>
                      </a:ext>
                    </a:extLst>
                  </p:cNvPr>
                  <p:cNvSpPr/>
                  <p:nvPr/>
                </p:nvSpPr>
                <p:spPr>
                  <a:xfrm>
                    <a:off x="3338323" y="1584311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Rectángulo 10">
                    <a:extLst>
                      <a:ext uri="{FF2B5EF4-FFF2-40B4-BE49-F238E27FC236}">
                        <a16:creationId xmlns:a16="http://schemas.microsoft.com/office/drawing/2014/main" id="{7EC73C8A-A082-4B58-8E68-B261FBB9512F}"/>
                      </a:ext>
                    </a:extLst>
                  </p:cNvPr>
                  <p:cNvSpPr/>
                  <p:nvPr/>
                </p:nvSpPr>
                <p:spPr>
                  <a:xfrm>
                    <a:off x="3312922" y="1584311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CO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11</a:t>
                    </a:r>
                  </a:p>
                </p:txBody>
              </p:sp>
            </p:grp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13282E6F-9FCE-4C3E-AAEB-564232738780}"/>
                    </a:ext>
                  </a:extLst>
                </p:cNvPr>
                <p:cNvSpPr/>
                <p:nvPr/>
              </p:nvSpPr>
              <p:spPr>
                <a:xfrm>
                  <a:off x="2042921" y="1774811"/>
                  <a:ext cx="1850649" cy="3689375"/>
                </a:xfrm>
                <a:prstGeom prst="rect">
                  <a:avLst/>
                </a:prstGeom>
                <a:grpFill/>
                <a:ln>
                  <a:solidFill>
                    <a:srgbClr val="002060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9A4D7D1E-A39F-4017-AD9C-352571985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2394" y="5505472"/>
                  <a:ext cx="293876" cy="0"/>
                </a:xfrm>
                <a:prstGeom prst="line">
                  <a:avLst/>
                </a:prstGeom>
                <a:grp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>
                  <a:extLst>
                    <a:ext uri="{FF2B5EF4-FFF2-40B4-BE49-F238E27FC236}">
                      <a16:creationId xmlns:a16="http://schemas.microsoft.com/office/drawing/2014/main" id="{8D19EB8E-4425-4692-9C05-BA71DDE69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2713" y="2480501"/>
                  <a:ext cx="293876" cy="0"/>
                </a:xfrm>
                <a:prstGeom prst="line">
                  <a:avLst/>
                </a:prstGeom>
                <a:grp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ángulo 31">
                  <a:extLst>
                    <a:ext uri="{FF2B5EF4-FFF2-40B4-BE49-F238E27FC236}">
                      <a16:creationId xmlns:a16="http://schemas.microsoft.com/office/drawing/2014/main" id="{DCADA182-81F8-4108-967F-27F46DE9947E}"/>
                    </a:ext>
                  </a:extLst>
                </p:cNvPr>
                <p:cNvSpPr/>
                <p:nvPr/>
              </p:nvSpPr>
              <p:spPr>
                <a:xfrm>
                  <a:off x="3635463" y="2466975"/>
                  <a:ext cx="291805" cy="3025797"/>
                </a:xfrm>
                <a:custGeom>
                  <a:avLst/>
                  <a:gdLst>
                    <a:gd name="connsiteX0" fmla="*/ 0 w 293876"/>
                    <a:gd name="connsiteY0" fmla="*/ 0 h 2984954"/>
                    <a:gd name="connsiteX1" fmla="*/ 293876 w 293876"/>
                    <a:gd name="connsiteY1" fmla="*/ 0 h 2984954"/>
                    <a:gd name="connsiteX2" fmla="*/ 293876 w 293876"/>
                    <a:gd name="connsiteY2" fmla="*/ 2984954 h 2984954"/>
                    <a:gd name="connsiteX3" fmla="*/ 0 w 293876"/>
                    <a:gd name="connsiteY3" fmla="*/ 2984954 h 2984954"/>
                    <a:gd name="connsiteX4" fmla="*/ 0 w 293876"/>
                    <a:gd name="connsiteY4" fmla="*/ 0 h 2984954"/>
                    <a:gd name="connsiteX0" fmla="*/ 0 w 293876"/>
                    <a:gd name="connsiteY0" fmla="*/ 38100 h 3023054"/>
                    <a:gd name="connsiteX1" fmla="*/ 293876 w 293876"/>
                    <a:gd name="connsiteY1" fmla="*/ 0 h 3023054"/>
                    <a:gd name="connsiteX2" fmla="*/ 293876 w 293876"/>
                    <a:gd name="connsiteY2" fmla="*/ 3023054 h 3023054"/>
                    <a:gd name="connsiteX3" fmla="*/ 0 w 293876"/>
                    <a:gd name="connsiteY3" fmla="*/ 3023054 h 3023054"/>
                    <a:gd name="connsiteX4" fmla="*/ 0 w 293876"/>
                    <a:gd name="connsiteY4" fmla="*/ 38100 h 3023054"/>
                    <a:gd name="connsiteX0" fmla="*/ 0 w 300226"/>
                    <a:gd name="connsiteY0" fmla="*/ 38100 h 3048454"/>
                    <a:gd name="connsiteX1" fmla="*/ 293876 w 300226"/>
                    <a:gd name="connsiteY1" fmla="*/ 0 h 3048454"/>
                    <a:gd name="connsiteX2" fmla="*/ 300226 w 300226"/>
                    <a:gd name="connsiteY2" fmla="*/ 3048454 h 3048454"/>
                    <a:gd name="connsiteX3" fmla="*/ 0 w 300226"/>
                    <a:gd name="connsiteY3" fmla="*/ 3023054 h 3048454"/>
                    <a:gd name="connsiteX4" fmla="*/ 0 w 300226"/>
                    <a:gd name="connsiteY4" fmla="*/ 38100 h 3048454"/>
                    <a:gd name="connsiteX0" fmla="*/ 0 w 294157"/>
                    <a:gd name="connsiteY0" fmla="*/ 38100 h 3023054"/>
                    <a:gd name="connsiteX1" fmla="*/ 293876 w 294157"/>
                    <a:gd name="connsiteY1" fmla="*/ 0 h 3023054"/>
                    <a:gd name="connsiteX2" fmla="*/ 287526 w 294157"/>
                    <a:gd name="connsiteY2" fmla="*/ 3023054 h 3023054"/>
                    <a:gd name="connsiteX3" fmla="*/ 0 w 294157"/>
                    <a:gd name="connsiteY3" fmla="*/ 3023054 h 3023054"/>
                    <a:gd name="connsiteX4" fmla="*/ 0 w 294157"/>
                    <a:gd name="connsiteY4" fmla="*/ 38100 h 3023054"/>
                    <a:gd name="connsiteX0" fmla="*/ 0 w 313207"/>
                    <a:gd name="connsiteY0" fmla="*/ 6350 h 3023054"/>
                    <a:gd name="connsiteX1" fmla="*/ 312926 w 313207"/>
                    <a:gd name="connsiteY1" fmla="*/ 0 h 3023054"/>
                    <a:gd name="connsiteX2" fmla="*/ 306576 w 313207"/>
                    <a:gd name="connsiteY2" fmla="*/ 3023054 h 3023054"/>
                    <a:gd name="connsiteX3" fmla="*/ 19050 w 313207"/>
                    <a:gd name="connsiteY3" fmla="*/ 3023054 h 3023054"/>
                    <a:gd name="connsiteX4" fmla="*/ 0 w 313207"/>
                    <a:gd name="connsiteY4" fmla="*/ 6350 h 3023054"/>
                    <a:gd name="connsiteX0" fmla="*/ 0 w 300507"/>
                    <a:gd name="connsiteY0" fmla="*/ 19050 h 3023054"/>
                    <a:gd name="connsiteX1" fmla="*/ 300226 w 300507"/>
                    <a:gd name="connsiteY1" fmla="*/ 0 h 3023054"/>
                    <a:gd name="connsiteX2" fmla="*/ 293876 w 300507"/>
                    <a:gd name="connsiteY2" fmla="*/ 3023054 h 3023054"/>
                    <a:gd name="connsiteX3" fmla="*/ 6350 w 300507"/>
                    <a:gd name="connsiteY3" fmla="*/ 3023054 h 3023054"/>
                    <a:gd name="connsiteX4" fmla="*/ 0 w 300507"/>
                    <a:gd name="connsiteY4" fmla="*/ 19050 h 3023054"/>
                    <a:gd name="connsiteX0" fmla="*/ 0 w 310784"/>
                    <a:gd name="connsiteY0" fmla="*/ 19050 h 3023054"/>
                    <a:gd name="connsiteX1" fmla="*/ 300226 w 310784"/>
                    <a:gd name="connsiteY1" fmla="*/ 0 h 3023054"/>
                    <a:gd name="connsiteX2" fmla="*/ 310784 w 310784"/>
                    <a:gd name="connsiteY2" fmla="*/ 3023054 h 3023054"/>
                    <a:gd name="connsiteX3" fmla="*/ 6350 w 310784"/>
                    <a:gd name="connsiteY3" fmla="*/ 3023054 h 3023054"/>
                    <a:gd name="connsiteX4" fmla="*/ 0 w 310784"/>
                    <a:gd name="connsiteY4" fmla="*/ 19050 h 302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784" h="3023054">
                      <a:moveTo>
                        <a:pt x="0" y="19050"/>
                      </a:moveTo>
                      <a:lnTo>
                        <a:pt x="300226" y="0"/>
                      </a:lnTo>
                      <a:cubicBezTo>
                        <a:pt x="302343" y="1016151"/>
                        <a:pt x="308667" y="2006903"/>
                        <a:pt x="310784" y="3023054"/>
                      </a:cubicBezTo>
                      <a:lnTo>
                        <a:pt x="6350" y="3023054"/>
                      </a:lnTo>
                      <a:cubicBezTo>
                        <a:pt x="4233" y="2021719"/>
                        <a:pt x="2117" y="1020385"/>
                        <a:pt x="0" y="1905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2" name="Conector: curvado 41">
              <a:extLst>
                <a:ext uri="{FF2B5EF4-FFF2-40B4-BE49-F238E27FC236}">
                  <a16:creationId xmlns:a16="http://schemas.microsoft.com/office/drawing/2014/main" id="{1C96BC63-0C3A-4E1E-830C-183CE1D54B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0255" y="3674433"/>
              <a:ext cx="800100" cy="466202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68669323-7405-49DC-AA26-4EE791C959C3}"/>
                </a:ext>
              </a:extLst>
            </p:cNvPr>
            <p:cNvSpPr txBox="1"/>
            <p:nvPr/>
          </p:nvSpPr>
          <p:spPr>
            <a:xfrm>
              <a:off x="5076424" y="3317601"/>
              <a:ext cx="727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</a:p>
          </p:txBody>
        </p: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9C1C77CF-86B2-4258-A573-CE4AD2E8B68C}"/>
                </a:ext>
              </a:extLst>
            </p:cNvPr>
            <p:cNvCxnSpPr>
              <a:cxnSpLocks/>
            </p:cNvCxnSpPr>
            <p:nvPr/>
          </p:nvCxnSpPr>
          <p:spPr>
            <a:xfrm>
              <a:off x="7215217" y="2746898"/>
              <a:ext cx="0" cy="215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01A3FA-6FD3-465D-9180-1EE6CBDA20AC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74" y="2731546"/>
              <a:ext cx="0" cy="215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9EC5F6B-3E51-4151-9305-806165DF6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5217" y="2839496"/>
              <a:ext cx="270857" cy="153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E6BC183D-C9FA-4721-A2E5-98B341D1C949}"/>
                    </a:ext>
                  </a:extLst>
                </p:cNvPr>
                <p:cNvSpPr txBox="1"/>
                <p:nvPr/>
              </p:nvSpPr>
              <p:spPr>
                <a:xfrm>
                  <a:off x="7258639" y="2501133"/>
                  <a:ext cx="1922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s-CO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E6BC183D-C9FA-4721-A2E5-98B341D1C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39" y="2501133"/>
                  <a:ext cx="19229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9032" r="-22581" b="-869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FCB74DE-A087-448B-8689-9BC3F82398DC}"/>
                </a:ext>
              </a:extLst>
            </p:cNvPr>
            <p:cNvSpPr txBox="1"/>
            <p:nvPr/>
          </p:nvSpPr>
          <p:spPr>
            <a:xfrm>
              <a:off x="6624329" y="2186137"/>
              <a:ext cx="1413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</a:rPr>
                <a:t>Thickness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58" name="Conector: curvado 57">
              <a:extLst>
                <a:ext uri="{FF2B5EF4-FFF2-40B4-BE49-F238E27FC236}">
                  <a16:creationId xmlns:a16="http://schemas.microsoft.com/office/drawing/2014/main" id="{9B498B4D-6061-4C58-85C9-DF0D591702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27958" y="2370803"/>
              <a:ext cx="1279325" cy="36074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>
                  <a:extLst>
                    <a:ext uri="{FF2B5EF4-FFF2-40B4-BE49-F238E27FC236}">
                      <a16:creationId xmlns:a16="http://schemas.microsoft.com/office/drawing/2014/main" id="{5424C543-CE00-4FF0-B40F-AEC8F158DBB7}"/>
                    </a:ext>
                  </a:extLst>
                </p:cNvPr>
                <p:cNvSpPr/>
                <p:nvPr/>
              </p:nvSpPr>
              <p:spPr>
                <a:xfrm>
                  <a:off x="2576034" y="1904844"/>
                  <a:ext cx="246458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CO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Oxygen </a:t>
                  </a:r>
                  <a:r>
                    <a:rPr lang="es-CO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Concentration</a:t>
                  </a:r>
                  <a:endParaRPr lang="es-CO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cs typeface="Khmer UI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cs typeface="Khmer UI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cs typeface="Khmer UI" panose="020B0604020202020204" pitchFamily="34" charset="0"/>
                            </a:rPr>
                            <m:t>𝑒𝑥𝑡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cs typeface="Khmer UI" panose="020B0604020202020204" pitchFamily="34" charset="0"/>
                        </a:rPr>
                        <m:t>(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cs typeface="Khmer UI" panose="020B0604020202020204" pitchFamily="34" charset="0"/>
                        </a:rPr>
                        <m:t>𝑡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cs typeface="Khmer UI" panose="020B0604020202020204" pitchFamily="34" charset="0"/>
                        </a:rPr>
                        <m:t>)</m:t>
                      </m:r>
                    </m:oMath>
                  </a14:m>
                  <a:r>
                    <a:rPr lang="es-CO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9" name="Rectángulo 58">
                  <a:extLst>
                    <a:ext uri="{FF2B5EF4-FFF2-40B4-BE49-F238E27FC236}">
                      <a16:creationId xmlns:a16="http://schemas.microsoft.com/office/drawing/2014/main" id="{5424C543-CE00-4FF0-B40F-AEC8F158D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034" y="1904844"/>
                  <a:ext cx="246458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475" t="-4717" r="-2228" b="-8491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693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3F9433D1-1971-493D-8824-DB33C0087DFE}"/>
              </a:ext>
            </a:extLst>
          </p:cNvPr>
          <p:cNvGrpSpPr/>
          <p:nvPr/>
        </p:nvGrpSpPr>
        <p:grpSpPr>
          <a:xfrm>
            <a:off x="5664683" y="442592"/>
            <a:ext cx="5742384" cy="6147951"/>
            <a:chOff x="2794021" y="214348"/>
            <a:chExt cx="5742384" cy="61479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01672D4-2098-4EF9-A212-BC85A84485A0}"/>
                </a:ext>
              </a:extLst>
            </p:cNvPr>
            <p:cNvGrpSpPr/>
            <p:nvPr/>
          </p:nvGrpSpPr>
          <p:grpSpPr>
            <a:xfrm>
              <a:off x="6138805" y="1653452"/>
              <a:ext cx="2397600" cy="2415192"/>
              <a:chOff x="7504993" y="2172940"/>
              <a:chExt cx="2397600" cy="2415192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EDDFE023-CF5E-4CDD-BFAA-5E7FBBD4111E}"/>
                  </a:ext>
                </a:extLst>
              </p:cNvPr>
              <p:cNvSpPr/>
              <p:nvPr/>
            </p:nvSpPr>
            <p:spPr>
              <a:xfrm>
                <a:off x="7504993" y="2190532"/>
                <a:ext cx="2397600" cy="2397600"/>
              </a:xfrm>
              <a:prstGeom prst="rect">
                <a:avLst/>
              </a:prstGeom>
              <a:solidFill>
                <a:srgbClr val="F3F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" name="Rectángulo 31">
                <a:extLst>
                  <a:ext uri="{FF2B5EF4-FFF2-40B4-BE49-F238E27FC236}">
                    <a16:creationId xmlns:a16="http://schemas.microsoft.com/office/drawing/2014/main" id="{19E249BC-945C-4538-9D23-DE4FDCFF5CDC}"/>
                  </a:ext>
                </a:extLst>
              </p:cNvPr>
              <p:cNvSpPr/>
              <p:nvPr/>
            </p:nvSpPr>
            <p:spPr>
              <a:xfrm>
                <a:off x="8483110" y="2172940"/>
                <a:ext cx="490705" cy="2415188"/>
              </a:xfrm>
              <a:custGeom>
                <a:avLst/>
                <a:gdLst>
                  <a:gd name="connsiteX0" fmla="*/ 0 w 293876"/>
                  <a:gd name="connsiteY0" fmla="*/ 0 h 2984954"/>
                  <a:gd name="connsiteX1" fmla="*/ 293876 w 293876"/>
                  <a:gd name="connsiteY1" fmla="*/ 0 h 2984954"/>
                  <a:gd name="connsiteX2" fmla="*/ 293876 w 293876"/>
                  <a:gd name="connsiteY2" fmla="*/ 2984954 h 2984954"/>
                  <a:gd name="connsiteX3" fmla="*/ 0 w 293876"/>
                  <a:gd name="connsiteY3" fmla="*/ 2984954 h 2984954"/>
                  <a:gd name="connsiteX4" fmla="*/ 0 w 293876"/>
                  <a:gd name="connsiteY4" fmla="*/ 0 h 2984954"/>
                  <a:gd name="connsiteX0" fmla="*/ 0 w 293876"/>
                  <a:gd name="connsiteY0" fmla="*/ 38100 h 3023054"/>
                  <a:gd name="connsiteX1" fmla="*/ 293876 w 293876"/>
                  <a:gd name="connsiteY1" fmla="*/ 0 h 3023054"/>
                  <a:gd name="connsiteX2" fmla="*/ 293876 w 293876"/>
                  <a:gd name="connsiteY2" fmla="*/ 3023054 h 3023054"/>
                  <a:gd name="connsiteX3" fmla="*/ 0 w 293876"/>
                  <a:gd name="connsiteY3" fmla="*/ 3023054 h 3023054"/>
                  <a:gd name="connsiteX4" fmla="*/ 0 w 293876"/>
                  <a:gd name="connsiteY4" fmla="*/ 38100 h 3023054"/>
                  <a:gd name="connsiteX0" fmla="*/ 0 w 300226"/>
                  <a:gd name="connsiteY0" fmla="*/ 38100 h 3048454"/>
                  <a:gd name="connsiteX1" fmla="*/ 293876 w 300226"/>
                  <a:gd name="connsiteY1" fmla="*/ 0 h 3048454"/>
                  <a:gd name="connsiteX2" fmla="*/ 300226 w 300226"/>
                  <a:gd name="connsiteY2" fmla="*/ 3048454 h 3048454"/>
                  <a:gd name="connsiteX3" fmla="*/ 0 w 300226"/>
                  <a:gd name="connsiteY3" fmla="*/ 3023054 h 3048454"/>
                  <a:gd name="connsiteX4" fmla="*/ 0 w 300226"/>
                  <a:gd name="connsiteY4" fmla="*/ 38100 h 3048454"/>
                  <a:gd name="connsiteX0" fmla="*/ 0 w 294157"/>
                  <a:gd name="connsiteY0" fmla="*/ 38100 h 3023054"/>
                  <a:gd name="connsiteX1" fmla="*/ 293876 w 294157"/>
                  <a:gd name="connsiteY1" fmla="*/ 0 h 3023054"/>
                  <a:gd name="connsiteX2" fmla="*/ 287526 w 294157"/>
                  <a:gd name="connsiteY2" fmla="*/ 3023054 h 3023054"/>
                  <a:gd name="connsiteX3" fmla="*/ 0 w 294157"/>
                  <a:gd name="connsiteY3" fmla="*/ 3023054 h 3023054"/>
                  <a:gd name="connsiteX4" fmla="*/ 0 w 294157"/>
                  <a:gd name="connsiteY4" fmla="*/ 38100 h 3023054"/>
                  <a:gd name="connsiteX0" fmla="*/ 0 w 313207"/>
                  <a:gd name="connsiteY0" fmla="*/ 6350 h 3023054"/>
                  <a:gd name="connsiteX1" fmla="*/ 312926 w 313207"/>
                  <a:gd name="connsiteY1" fmla="*/ 0 h 3023054"/>
                  <a:gd name="connsiteX2" fmla="*/ 306576 w 313207"/>
                  <a:gd name="connsiteY2" fmla="*/ 3023054 h 3023054"/>
                  <a:gd name="connsiteX3" fmla="*/ 19050 w 313207"/>
                  <a:gd name="connsiteY3" fmla="*/ 3023054 h 3023054"/>
                  <a:gd name="connsiteX4" fmla="*/ 0 w 313207"/>
                  <a:gd name="connsiteY4" fmla="*/ 6350 h 3023054"/>
                  <a:gd name="connsiteX0" fmla="*/ 0 w 300507"/>
                  <a:gd name="connsiteY0" fmla="*/ 19050 h 3023054"/>
                  <a:gd name="connsiteX1" fmla="*/ 300226 w 300507"/>
                  <a:gd name="connsiteY1" fmla="*/ 0 h 3023054"/>
                  <a:gd name="connsiteX2" fmla="*/ 293876 w 300507"/>
                  <a:gd name="connsiteY2" fmla="*/ 3023054 h 3023054"/>
                  <a:gd name="connsiteX3" fmla="*/ 6350 w 300507"/>
                  <a:gd name="connsiteY3" fmla="*/ 3023054 h 3023054"/>
                  <a:gd name="connsiteX4" fmla="*/ 0 w 300507"/>
                  <a:gd name="connsiteY4" fmla="*/ 19050 h 3023054"/>
                  <a:gd name="connsiteX0" fmla="*/ 0 w 310784"/>
                  <a:gd name="connsiteY0" fmla="*/ 19050 h 3023054"/>
                  <a:gd name="connsiteX1" fmla="*/ 300226 w 310784"/>
                  <a:gd name="connsiteY1" fmla="*/ 0 h 3023054"/>
                  <a:gd name="connsiteX2" fmla="*/ 310784 w 310784"/>
                  <a:gd name="connsiteY2" fmla="*/ 3023054 h 3023054"/>
                  <a:gd name="connsiteX3" fmla="*/ 6350 w 310784"/>
                  <a:gd name="connsiteY3" fmla="*/ 3023054 h 3023054"/>
                  <a:gd name="connsiteX4" fmla="*/ 0 w 310784"/>
                  <a:gd name="connsiteY4" fmla="*/ 19050 h 302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784" h="3023054">
                    <a:moveTo>
                      <a:pt x="0" y="19050"/>
                    </a:moveTo>
                    <a:lnTo>
                      <a:pt x="300226" y="0"/>
                    </a:lnTo>
                    <a:cubicBezTo>
                      <a:pt x="302343" y="1016151"/>
                      <a:pt x="308667" y="2006903"/>
                      <a:pt x="310784" y="3023054"/>
                    </a:cubicBezTo>
                    <a:lnTo>
                      <a:pt x="6350" y="3023054"/>
                    </a:lnTo>
                    <a:cubicBezTo>
                      <a:pt x="4233" y="2021719"/>
                      <a:pt x="2117" y="1020385"/>
                      <a:pt x="0" y="19050"/>
                    </a:cubicBezTo>
                    <a:close/>
                  </a:path>
                </a:pathLst>
              </a:custGeom>
              <a:solidFill>
                <a:srgbClr val="FFFBD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uadroTexto 6">
                    <a:extLst>
                      <a:ext uri="{FF2B5EF4-FFF2-40B4-BE49-F238E27FC236}">
                        <a16:creationId xmlns:a16="http://schemas.microsoft.com/office/drawing/2014/main" id="{218AA8E1-8E61-461D-AECF-6BA7026E55F1}"/>
                      </a:ext>
                    </a:extLst>
                  </p:cNvPr>
                  <p:cNvSpPr txBox="1"/>
                  <p:nvPr/>
                </p:nvSpPr>
                <p:spPr>
                  <a:xfrm>
                    <a:off x="7886589" y="2584049"/>
                    <a:ext cx="2845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7" name="CuadroTexto 6">
                    <a:extLst>
                      <a:ext uri="{FF2B5EF4-FFF2-40B4-BE49-F238E27FC236}">
                        <a16:creationId xmlns:a16="http://schemas.microsoft.com/office/drawing/2014/main" id="{218AA8E1-8E61-461D-AECF-6BA7026E5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6589" y="2584049"/>
                    <a:ext cx="284565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1739" r="-8696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A68821D2-83B8-479D-AAF0-9D79949FEEC5}"/>
                      </a:ext>
                    </a:extLst>
                  </p:cNvPr>
                  <p:cNvSpPr txBox="1"/>
                  <p:nvPr/>
                </p:nvSpPr>
                <p:spPr>
                  <a:xfrm>
                    <a:off x="9311458" y="2584049"/>
                    <a:ext cx="2845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A68821D2-83B8-479D-AAF0-9D79949FE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1458" y="2584049"/>
                    <a:ext cx="284565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149" r="-8511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468DE172-2B10-4BCF-AA4E-A35A59DC2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5711" y="3559693"/>
                <a:ext cx="912268" cy="93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BBF672E2-F1B2-4142-8E19-BD6A807F2A0B}"/>
                  </a:ext>
                </a:extLst>
              </p:cNvPr>
              <p:cNvCxnSpPr/>
              <p:nvPr/>
            </p:nvCxnSpPr>
            <p:spPr>
              <a:xfrm>
                <a:off x="8495977" y="3512343"/>
                <a:ext cx="0" cy="97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D128FF60-68EC-494F-A676-C847E597E776}"/>
                  </a:ext>
                </a:extLst>
              </p:cNvPr>
              <p:cNvCxnSpPr/>
              <p:nvPr/>
            </p:nvCxnSpPr>
            <p:spPr>
              <a:xfrm>
                <a:off x="8967465" y="3510877"/>
                <a:ext cx="0" cy="97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uadroTexto 11">
                    <a:extLst>
                      <a:ext uri="{FF2B5EF4-FFF2-40B4-BE49-F238E27FC236}">
                        <a16:creationId xmlns:a16="http://schemas.microsoft.com/office/drawing/2014/main" id="{5AF2D0B1-A3F6-4FEA-A470-5F561E52B4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44" y="3569083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12" name="CuadroTexto 11">
                    <a:extLst>
                      <a:ext uri="{FF2B5EF4-FFF2-40B4-BE49-F238E27FC236}">
                        <a16:creationId xmlns:a16="http://schemas.microsoft.com/office/drawing/2014/main" id="{5AF2D0B1-A3F6-4FEA-A470-5F561E52B4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0244" y="3569083"/>
                    <a:ext cx="18332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CEFA155A-6132-4BD4-B45F-5270A5D46127}"/>
                      </a:ext>
                    </a:extLst>
                  </p:cNvPr>
                  <p:cNvSpPr txBox="1"/>
                  <p:nvPr/>
                </p:nvSpPr>
                <p:spPr>
                  <a:xfrm>
                    <a:off x="8880098" y="3578473"/>
                    <a:ext cx="1810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CEFA155A-6132-4BD4-B45F-5270A5D461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0098" y="3578473"/>
                    <a:ext cx="18107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4483" r="-27586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0C3DDF71-CDB8-41A8-9796-C72CB21C1E70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196" y="3578473"/>
                    <a:ext cx="181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0C3DDF71-CDB8-41A8-9796-C72CB21C1E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196" y="3578473"/>
                    <a:ext cx="18113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EAC1B85-4770-452B-B624-E95E3BBCDC78}"/>
                  </a:ext>
                </a:extLst>
              </p:cNvPr>
              <p:cNvSpPr/>
              <p:nvPr/>
            </p:nvSpPr>
            <p:spPr>
              <a:xfrm>
                <a:off x="7504993" y="2190528"/>
                <a:ext cx="2397600" cy="23976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835D32A2-5CF0-4A66-A653-5B54EE57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7B7878">
                    <a:alpha val="52941"/>
                  </a:srgbClr>
                </a:clrFrom>
                <a:clrTo>
                  <a:srgbClr val="7B787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21" y="214348"/>
              <a:ext cx="3218389" cy="6147951"/>
            </a:xfrm>
            <a:prstGeom prst="rect">
              <a:avLst/>
            </a:prstGeom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5F674096-C54B-4230-AB7E-04DBE2B78AE9}"/>
                </a:ext>
              </a:extLst>
            </p:cNvPr>
            <p:cNvGrpSpPr/>
            <p:nvPr/>
          </p:nvGrpSpPr>
          <p:grpSpPr>
            <a:xfrm>
              <a:off x="3331840" y="1052549"/>
              <a:ext cx="2142752" cy="4833470"/>
              <a:chOff x="2042921" y="672002"/>
              <a:chExt cx="2142752" cy="483347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8" name="Paralelogramo 28">
                <a:extLst>
                  <a:ext uri="{FF2B5EF4-FFF2-40B4-BE49-F238E27FC236}">
                    <a16:creationId xmlns:a16="http://schemas.microsoft.com/office/drawing/2014/main" id="{C4DC34AE-935C-49C8-800A-6DA5796D42B5}"/>
                  </a:ext>
                </a:extLst>
              </p:cNvPr>
              <p:cNvSpPr/>
              <p:nvPr/>
            </p:nvSpPr>
            <p:spPr>
              <a:xfrm rot="10800000">
                <a:off x="2917852" y="672002"/>
                <a:ext cx="391539" cy="2872566"/>
              </a:xfrm>
              <a:custGeom>
                <a:avLst/>
                <a:gdLst>
                  <a:gd name="connsiteX0" fmla="*/ 0 w 283558"/>
                  <a:gd name="connsiteY0" fmla="*/ 2815416 h 2815416"/>
                  <a:gd name="connsiteX1" fmla="*/ 0 w 283558"/>
                  <a:gd name="connsiteY1" fmla="*/ 0 h 2815416"/>
                  <a:gd name="connsiteX2" fmla="*/ 283558 w 283558"/>
                  <a:gd name="connsiteY2" fmla="*/ 0 h 2815416"/>
                  <a:gd name="connsiteX3" fmla="*/ 283558 w 283558"/>
                  <a:gd name="connsiteY3" fmla="*/ 2815416 h 2815416"/>
                  <a:gd name="connsiteX4" fmla="*/ 0 w 283558"/>
                  <a:gd name="connsiteY4" fmla="*/ 2815416 h 2815416"/>
                  <a:gd name="connsiteX0" fmla="*/ 0 w 467708"/>
                  <a:gd name="connsiteY0" fmla="*/ 2815416 h 2815416"/>
                  <a:gd name="connsiteX1" fmla="*/ 0 w 467708"/>
                  <a:gd name="connsiteY1" fmla="*/ 0 h 2815416"/>
                  <a:gd name="connsiteX2" fmla="*/ 467708 w 467708"/>
                  <a:gd name="connsiteY2" fmla="*/ 0 h 2815416"/>
                  <a:gd name="connsiteX3" fmla="*/ 283558 w 467708"/>
                  <a:gd name="connsiteY3" fmla="*/ 2815416 h 2815416"/>
                  <a:gd name="connsiteX4" fmla="*/ 0 w 467708"/>
                  <a:gd name="connsiteY4" fmla="*/ 2815416 h 2815416"/>
                  <a:gd name="connsiteX0" fmla="*/ 0 w 328008"/>
                  <a:gd name="connsiteY0" fmla="*/ 2815416 h 2815416"/>
                  <a:gd name="connsiteX1" fmla="*/ 0 w 328008"/>
                  <a:gd name="connsiteY1" fmla="*/ 0 h 2815416"/>
                  <a:gd name="connsiteX2" fmla="*/ 328008 w 328008"/>
                  <a:gd name="connsiteY2" fmla="*/ 38100 h 2815416"/>
                  <a:gd name="connsiteX3" fmla="*/ 283558 w 328008"/>
                  <a:gd name="connsiteY3" fmla="*/ 2815416 h 2815416"/>
                  <a:gd name="connsiteX4" fmla="*/ 0 w 328008"/>
                  <a:gd name="connsiteY4" fmla="*/ 2815416 h 2815416"/>
                  <a:gd name="connsiteX0" fmla="*/ 0 w 283558"/>
                  <a:gd name="connsiteY0" fmla="*/ 2815416 h 2815416"/>
                  <a:gd name="connsiteX1" fmla="*/ 0 w 283558"/>
                  <a:gd name="connsiteY1" fmla="*/ 0 h 2815416"/>
                  <a:gd name="connsiteX2" fmla="*/ 245458 w 283558"/>
                  <a:gd name="connsiteY2" fmla="*/ 44450 h 2815416"/>
                  <a:gd name="connsiteX3" fmla="*/ 283558 w 283558"/>
                  <a:gd name="connsiteY3" fmla="*/ 2815416 h 2815416"/>
                  <a:gd name="connsiteX4" fmla="*/ 0 w 283558"/>
                  <a:gd name="connsiteY4" fmla="*/ 2815416 h 2815416"/>
                  <a:gd name="connsiteX0" fmla="*/ 0 w 289908"/>
                  <a:gd name="connsiteY0" fmla="*/ 2815416 h 2815416"/>
                  <a:gd name="connsiteX1" fmla="*/ 0 w 289908"/>
                  <a:gd name="connsiteY1" fmla="*/ 0 h 2815416"/>
                  <a:gd name="connsiteX2" fmla="*/ 289908 w 289908"/>
                  <a:gd name="connsiteY2" fmla="*/ 44450 h 2815416"/>
                  <a:gd name="connsiteX3" fmla="*/ 283558 w 289908"/>
                  <a:gd name="connsiteY3" fmla="*/ 2815416 h 2815416"/>
                  <a:gd name="connsiteX4" fmla="*/ 0 w 289908"/>
                  <a:gd name="connsiteY4" fmla="*/ 2815416 h 2815416"/>
                  <a:gd name="connsiteX0" fmla="*/ 0 w 461376"/>
                  <a:gd name="connsiteY0" fmla="*/ 2815416 h 2815416"/>
                  <a:gd name="connsiteX1" fmla="*/ 0 w 461376"/>
                  <a:gd name="connsiteY1" fmla="*/ 0 h 2815416"/>
                  <a:gd name="connsiteX2" fmla="*/ 289908 w 461376"/>
                  <a:gd name="connsiteY2" fmla="*/ 44450 h 2815416"/>
                  <a:gd name="connsiteX3" fmla="*/ 461358 w 461376"/>
                  <a:gd name="connsiteY3" fmla="*/ 2758266 h 2815416"/>
                  <a:gd name="connsiteX4" fmla="*/ 0 w 461376"/>
                  <a:gd name="connsiteY4" fmla="*/ 2815416 h 2815416"/>
                  <a:gd name="connsiteX0" fmla="*/ 0 w 378843"/>
                  <a:gd name="connsiteY0" fmla="*/ 2815416 h 2815416"/>
                  <a:gd name="connsiteX1" fmla="*/ 0 w 378843"/>
                  <a:gd name="connsiteY1" fmla="*/ 0 h 2815416"/>
                  <a:gd name="connsiteX2" fmla="*/ 289908 w 378843"/>
                  <a:gd name="connsiteY2" fmla="*/ 44450 h 2815416"/>
                  <a:gd name="connsiteX3" fmla="*/ 378808 w 378843"/>
                  <a:gd name="connsiteY3" fmla="*/ 2764616 h 2815416"/>
                  <a:gd name="connsiteX4" fmla="*/ 0 w 378843"/>
                  <a:gd name="connsiteY4" fmla="*/ 2815416 h 2815416"/>
                  <a:gd name="connsiteX0" fmla="*/ 0 w 404236"/>
                  <a:gd name="connsiteY0" fmla="*/ 2815416 h 2840816"/>
                  <a:gd name="connsiteX1" fmla="*/ 0 w 404236"/>
                  <a:gd name="connsiteY1" fmla="*/ 0 h 2840816"/>
                  <a:gd name="connsiteX2" fmla="*/ 289908 w 404236"/>
                  <a:gd name="connsiteY2" fmla="*/ 44450 h 2840816"/>
                  <a:gd name="connsiteX3" fmla="*/ 404208 w 404236"/>
                  <a:gd name="connsiteY3" fmla="*/ 2840816 h 2840816"/>
                  <a:gd name="connsiteX4" fmla="*/ 0 w 404236"/>
                  <a:gd name="connsiteY4" fmla="*/ 2815416 h 2840816"/>
                  <a:gd name="connsiteX0" fmla="*/ 0 w 416933"/>
                  <a:gd name="connsiteY0" fmla="*/ 2815416 h 2853516"/>
                  <a:gd name="connsiteX1" fmla="*/ 0 w 416933"/>
                  <a:gd name="connsiteY1" fmla="*/ 0 h 2853516"/>
                  <a:gd name="connsiteX2" fmla="*/ 289908 w 416933"/>
                  <a:gd name="connsiteY2" fmla="*/ 44450 h 2853516"/>
                  <a:gd name="connsiteX3" fmla="*/ 416908 w 416933"/>
                  <a:gd name="connsiteY3" fmla="*/ 2853516 h 2853516"/>
                  <a:gd name="connsiteX4" fmla="*/ 0 w 416933"/>
                  <a:gd name="connsiteY4" fmla="*/ 2815416 h 2853516"/>
                  <a:gd name="connsiteX0" fmla="*/ 0 w 410584"/>
                  <a:gd name="connsiteY0" fmla="*/ 2815416 h 2834466"/>
                  <a:gd name="connsiteX1" fmla="*/ 0 w 410584"/>
                  <a:gd name="connsiteY1" fmla="*/ 0 h 2834466"/>
                  <a:gd name="connsiteX2" fmla="*/ 289908 w 410584"/>
                  <a:gd name="connsiteY2" fmla="*/ 44450 h 2834466"/>
                  <a:gd name="connsiteX3" fmla="*/ 410558 w 410584"/>
                  <a:gd name="connsiteY3" fmla="*/ 2834466 h 2834466"/>
                  <a:gd name="connsiteX4" fmla="*/ 0 w 410584"/>
                  <a:gd name="connsiteY4" fmla="*/ 2815416 h 2834466"/>
                  <a:gd name="connsiteX0" fmla="*/ 0 w 372496"/>
                  <a:gd name="connsiteY0" fmla="*/ 2815416 h 2834466"/>
                  <a:gd name="connsiteX1" fmla="*/ 0 w 372496"/>
                  <a:gd name="connsiteY1" fmla="*/ 0 h 2834466"/>
                  <a:gd name="connsiteX2" fmla="*/ 289908 w 372496"/>
                  <a:gd name="connsiteY2" fmla="*/ 44450 h 2834466"/>
                  <a:gd name="connsiteX3" fmla="*/ 372458 w 372496"/>
                  <a:gd name="connsiteY3" fmla="*/ 2834466 h 2834466"/>
                  <a:gd name="connsiteX4" fmla="*/ 0 w 372496"/>
                  <a:gd name="connsiteY4" fmla="*/ 2815416 h 2834466"/>
                  <a:gd name="connsiteX0" fmla="*/ 0 w 372496"/>
                  <a:gd name="connsiteY0" fmla="*/ 2815416 h 2847166"/>
                  <a:gd name="connsiteX1" fmla="*/ 0 w 372496"/>
                  <a:gd name="connsiteY1" fmla="*/ 0 h 2847166"/>
                  <a:gd name="connsiteX2" fmla="*/ 289908 w 372496"/>
                  <a:gd name="connsiteY2" fmla="*/ 44450 h 2847166"/>
                  <a:gd name="connsiteX3" fmla="*/ 372458 w 372496"/>
                  <a:gd name="connsiteY3" fmla="*/ 2847166 h 2847166"/>
                  <a:gd name="connsiteX4" fmla="*/ 0 w 372496"/>
                  <a:gd name="connsiteY4" fmla="*/ 2815416 h 2847166"/>
                  <a:gd name="connsiteX0" fmla="*/ 0 w 391539"/>
                  <a:gd name="connsiteY0" fmla="*/ 2815416 h 2847166"/>
                  <a:gd name="connsiteX1" fmla="*/ 0 w 391539"/>
                  <a:gd name="connsiteY1" fmla="*/ 0 h 2847166"/>
                  <a:gd name="connsiteX2" fmla="*/ 289908 w 391539"/>
                  <a:gd name="connsiteY2" fmla="*/ 44450 h 2847166"/>
                  <a:gd name="connsiteX3" fmla="*/ 391508 w 391539"/>
                  <a:gd name="connsiteY3" fmla="*/ 2847166 h 2847166"/>
                  <a:gd name="connsiteX4" fmla="*/ 0 w 391539"/>
                  <a:gd name="connsiteY4" fmla="*/ 2815416 h 2847166"/>
                  <a:gd name="connsiteX0" fmla="*/ 0 w 391539"/>
                  <a:gd name="connsiteY0" fmla="*/ 2770966 h 2802716"/>
                  <a:gd name="connsiteX1" fmla="*/ 0 w 391539"/>
                  <a:gd name="connsiteY1" fmla="*/ 19050 h 2802716"/>
                  <a:gd name="connsiteX2" fmla="*/ 289908 w 391539"/>
                  <a:gd name="connsiteY2" fmla="*/ 0 h 2802716"/>
                  <a:gd name="connsiteX3" fmla="*/ 391508 w 391539"/>
                  <a:gd name="connsiteY3" fmla="*/ 2802716 h 2802716"/>
                  <a:gd name="connsiteX4" fmla="*/ 0 w 391539"/>
                  <a:gd name="connsiteY4" fmla="*/ 2770966 h 2802716"/>
                  <a:gd name="connsiteX0" fmla="*/ 0 w 391539"/>
                  <a:gd name="connsiteY0" fmla="*/ 2783666 h 2815416"/>
                  <a:gd name="connsiteX1" fmla="*/ 0 w 391539"/>
                  <a:gd name="connsiteY1" fmla="*/ 0 h 2815416"/>
                  <a:gd name="connsiteX2" fmla="*/ 289908 w 391539"/>
                  <a:gd name="connsiteY2" fmla="*/ 12700 h 2815416"/>
                  <a:gd name="connsiteX3" fmla="*/ 391508 w 391539"/>
                  <a:gd name="connsiteY3" fmla="*/ 2815416 h 2815416"/>
                  <a:gd name="connsiteX4" fmla="*/ 0 w 391539"/>
                  <a:gd name="connsiteY4" fmla="*/ 2783666 h 2815416"/>
                  <a:gd name="connsiteX0" fmla="*/ 0 w 391539"/>
                  <a:gd name="connsiteY0" fmla="*/ 2802716 h 2834466"/>
                  <a:gd name="connsiteX1" fmla="*/ 0 w 391539"/>
                  <a:gd name="connsiteY1" fmla="*/ 0 h 2834466"/>
                  <a:gd name="connsiteX2" fmla="*/ 289908 w 391539"/>
                  <a:gd name="connsiteY2" fmla="*/ 31750 h 2834466"/>
                  <a:gd name="connsiteX3" fmla="*/ 391508 w 391539"/>
                  <a:gd name="connsiteY3" fmla="*/ 2834466 h 2834466"/>
                  <a:gd name="connsiteX4" fmla="*/ 0 w 391539"/>
                  <a:gd name="connsiteY4" fmla="*/ 2802716 h 2834466"/>
                  <a:gd name="connsiteX0" fmla="*/ 0 w 391539"/>
                  <a:gd name="connsiteY0" fmla="*/ 2815416 h 2847166"/>
                  <a:gd name="connsiteX1" fmla="*/ 0 w 391539"/>
                  <a:gd name="connsiteY1" fmla="*/ 0 h 2847166"/>
                  <a:gd name="connsiteX2" fmla="*/ 289908 w 391539"/>
                  <a:gd name="connsiteY2" fmla="*/ 44450 h 2847166"/>
                  <a:gd name="connsiteX3" fmla="*/ 391508 w 391539"/>
                  <a:gd name="connsiteY3" fmla="*/ 2847166 h 2847166"/>
                  <a:gd name="connsiteX4" fmla="*/ 0 w 391539"/>
                  <a:gd name="connsiteY4" fmla="*/ 2815416 h 2847166"/>
                  <a:gd name="connsiteX0" fmla="*/ 44450 w 435989"/>
                  <a:gd name="connsiteY0" fmla="*/ 2821766 h 2853516"/>
                  <a:gd name="connsiteX1" fmla="*/ 0 w 435989"/>
                  <a:gd name="connsiteY1" fmla="*/ 0 h 2853516"/>
                  <a:gd name="connsiteX2" fmla="*/ 334358 w 435989"/>
                  <a:gd name="connsiteY2" fmla="*/ 50800 h 2853516"/>
                  <a:gd name="connsiteX3" fmla="*/ 435958 w 435989"/>
                  <a:gd name="connsiteY3" fmla="*/ 2853516 h 2853516"/>
                  <a:gd name="connsiteX4" fmla="*/ 44450 w 435989"/>
                  <a:gd name="connsiteY4" fmla="*/ 2821766 h 2853516"/>
                  <a:gd name="connsiteX0" fmla="*/ 12700 w 404239"/>
                  <a:gd name="connsiteY0" fmla="*/ 2821766 h 2853516"/>
                  <a:gd name="connsiteX1" fmla="*/ 0 w 404239"/>
                  <a:gd name="connsiteY1" fmla="*/ 0 h 2853516"/>
                  <a:gd name="connsiteX2" fmla="*/ 302608 w 404239"/>
                  <a:gd name="connsiteY2" fmla="*/ 50800 h 2853516"/>
                  <a:gd name="connsiteX3" fmla="*/ 404208 w 404239"/>
                  <a:gd name="connsiteY3" fmla="*/ 2853516 h 2853516"/>
                  <a:gd name="connsiteX4" fmla="*/ 12700 w 404239"/>
                  <a:gd name="connsiteY4" fmla="*/ 2821766 h 2853516"/>
                  <a:gd name="connsiteX0" fmla="*/ 1222 w 392761"/>
                  <a:gd name="connsiteY0" fmla="*/ 2834466 h 2866216"/>
                  <a:gd name="connsiteX1" fmla="*/ 1222 w 392761"/>
                  <a:gd name="connsiteY1" fmla="*/ 0 h 2866216"/>
                  <a:gd name="connsiteX2" fmla="*/ 291130 w 392761"/>
                  <a:gd name="connsiteY2" fmla="*/ 63500 h 2866216"/>
                  <a:gd name="connsiteX3" fmla="*/ 392730 w 392761"/>
                  <a:gd name="connsiteY3" fmla="*/ 2866216 h 2866216"/>
                  <a:gd name="connsiteX4" fmla="*/ 1222 w 392761"/>
                  <a:gd name="connsiteY4" fmla="*/ 2834466 h 2866216"/>
                  <a:gd name="connsiteX0" fmla="*/ 1222 w 392761"/>
                  <a:gd name="connsiteY0" fmla="*/ 2834466 h 2866216"/>
                  <a:gd name="connsiteX1" fmla="*/ 1222 w 392761"/>
                  <a:gd name="connsiteY1" fmla="*/ 0 h 2866216"/>
                  <a:gd name="connsiteX2" fmla="*/ 291130 w 392761"/>
                  <a:gd name="connsiteY2" fmla="*/ 63500 h 2866216"/>
                  <a:gd name="connsiteX3" fmla="*/ 392730 w 392761"/>
                  <a:gd name="connsiteY3" fmla="*/ 2866216 h 2866216"/>
                  <a:gd name="connsiteX4" fmla="*/ 1222 w 392761"/>
                  <a:gd name="connsiteY4" fmla="*/ 2834466 h 2866216"/>
                  <a:gd name="connsiteX0" fmla="*/ 1222 w 392761"/>
                  <a:gd name="connsiteY0" fmla="*/ 2885266 h 2917016"/>
                  <a:gd name="connsiteX1" fmla="*/ 1222 w 392761"/>
                  <a:gd name="connsiteY1" fmla="*/ 0 h 2917016"/>
                  <a:gd name="connsiteX2" fmla="*/ 291130 w 392761"/>
                  <a:gd name="connsiteY2" fmla="*/ 114300 h 2917016"/>
                  <a:gd name="connsiteX3" fmla="*/ 392730 w 392761"/>
                  <a:gd name="connsiteY3" fmla="*/ 2917016 h 2917016"/>
                  <a:gd name="connsiteX4" fmla="*/ 1222 w 392761"/>
                  <a:gd name="connsiteY4" fmla="*/ 2885266 h 2917016"/>
                  <a:gd name="connsiteX0" fmla="*/ 1222 w 392761"/>
                  <a:gd name="connsiteY0" fmla="*/ 2878916 h 2910666"/>
                  <a:gd name="connsiteX1" fmla="*/ 1222 w 392761"/>
                  <a:gd name="connsiteY1" fmla="*/ 0 h 2910666"/>
                  <a:gd name="connsiteX2" fmla="*/ 291130 w 392761"/>
                  <a:gd name="connsiteY2" fmla="*/ 107950 h 2910666"/>
                  <a:gd name="connsiteX3" fmla="*/ 392730 w 392761"/>
                  <a:gd name="connsiteY3" fmla="*/ 2910666 h 2910666"/>
                  <a:gd name="connsiteX4" fmla="*/ 1222 w 392761"/>
                  <a:gd name="connsiteY4" fmla="*/ 2878916 h 2910666"/>
                  <a:gd name="connsiteX0" fmla="*/ 1222 w 392761"/>
                  <a:gd name="connsiteY0" fmla="*/ 2840816 h 2872566"/>
                  <a:gd name="connsiteX1" fmla="*/ 1222 w 392761"/>
                  <a:gd name="connsiteY1" fmla="*/ 0 h 2872566"/>
                  <a:gd name="connsiteX2" fmla="*/ 291130 w 392761"/>
                  <a:gd name="connsiteY2" fmla="*/ 69850 h 2872566"/>
                  <a:gd name="connsiteX3" fmla="*/ 392730 w 392761"/>
                  <a:gd name="connsiteY3" fmla="*/ 2872566 h 2872566"/>
                  <a:gd name="connsiteX4" fmla="*/ 1222 w 392761"/>
                  <a:gd name="connsiteY4" fmla="*/ 2840816 h 2872566"/>
                  <a:gd name="connsiteX0" fmla="*/ 38100 w 391539"/>
                  <a:gd name="connsiteY0" fmla="*/ 27963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38100 w 391539"/>
                  <a:gd name="connsiteY4" fmla="*/ 2796366 h 2872566"/>
                  <a:gd name="connsiteX0" fmla="*/ 82550 w 391539"/>
                  <a:gd name="connsiteY0" fmla="*/ 27836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82550 w 391539"/>
                  <a:gd name="connsiteY4" fmla="*/ 2783666 h 2872566"/>
                  <a:gd name="connsiteX0" fmla="*/ 139700 w 391539"/>
                  <a:gd name="connsiteY0" fmla="*/ 27963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139700 w 391539"/>
                  <a:gd name="connsiteY4" fmla="*/ 2796366 h 2872566"/>
                  <a:gd name="connsiteX0" fmla="*/ 101600 w 391539"/>
                  <a:gd name="connsiteY0" fmla="*/ 2834466 h 2872566"/>
                  <a:gd name="connsiteX1" fmla="*/ 0 w 391539"/>
                  <a:gd name="connsiteY1" fmla="*/ 0 h 2872566"/>
                  <a:gd name="connsiteX2" fmla="*/ 289908 w 391539"/>
                  <a:gd name="connsiteY2" fmla="*/ 69850 h 2872566"/>
                  <a:gd name="connsiteX3" fmla="*/ 391508 w 391539"/>
                  <a:gd name="connsiteY3" fmla="*/ 2872566 h 2872566"/>
                  <a:gd name="connsiteX4" fmla="*/ 101600 w 391539"/>
                  <a:gd name="connsiteY4" fmla="*/ 2834466 h 287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539" h="2872566">
                    <a:moveTo>
                      <a:pt x="101600" y="2834466"/>
                    </a:moveTo>
                    <a:cubicBezTo>
                      <a:pt x="97367" y="1893877"/>
                      <a:pt x="4233" y="940589"/>
                      <a:pt x="0" y="0"/>
                    </a:cubicBezTo>
                    <a:lnTo>
                      <a:pt x="289908" y="69850"/>
                    </a:lnTo>
                    <a:cubicBezTo>
                      <a:pt x="287791" y="993505"/>
                      <a:pt x="393625" y="1948911"/>
                      <a:pt x="391508" y="2872566"/>
                    </a:cubicBezTo>
                    <a:lnTo>
                      <a:pt x="101600" y="2834466"/>
                    </a:ln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224609EE-D45F-46C8-9C2C-D0DC859C5775}"/>
                  </a:ext>
                </a:extLst>
              </p:cNvPr>
              <p:cNvGrpSpPr/>
              <p:nvPr/>
            </p:nvGrpSpPr>
            <p:grpSpPr>
              <a:xfrm>
                <a:off x="2042921" y="1774811"/>
                <a:ext cx="2142752" cy="3730661"/>
                <a:chOff x="2042921" y="1774811"/>
                <a:chExt cx="2142752" cy="3730661"/>
              </a:xfrm>
              <a:grpFill/>
            </p:grpSpPr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B27E11D9-7722-418E-BC4A-6AB4FD1CB4BF}"/>
                    </a:ext>
                  </a:extLst>
                </p:cNvPr>
                <p:cNvSpPr/>
                <p:nvPr/>
              </p:nvSpPr>
              <p:spPr>
                <a:xfrm>
                  <a:off x="2164729" y="1782431"/>
                  <a:ext cx="1850649" cy="3689375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83263C23-C9C6-45C8-950E-70E2B6CBD9AA}"/>
                    </a:ext>
                  </a:extLst>
                </p:cNvPr>
                <p:cNvSpPr/>
                <p:nvPr/>
              </p:nvSpPr>
              <p:spPr>
                <a:xfrm>
                  <a:off x="2233309" y="1782431"/>
                  <a:ext cx="1850649" cy="3689375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B4667103-2AA3-47F7-8FEB-6FA5994930C9}"/>
                    </a:ext>
                  </a:extLst>
                </p:cNvPr>
                <p:cNvSpPr/>
                <p:nvPr/>
              </p:nvSpPr>
              <p:spPr>
                <a:xfrm>
                  <a:off x="2096149" y="1782431"/>
                  <a:ext cx="1850649" cy="3689375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" name="Grupo 22">
                  <a:extLst>
                    <a:ext uri="{FF2B5EF4-FFF2-40B4-BE49-F238E27FC236}">
                      <a16:creationId xmlns:a16="http://schemas.microsoft.com/office/drawing/2014/main" id="{840AACBE-AE25-45D5-B237-1097A1C19899}"/>
                    </a:ext>
                  </a:extLst>
                </p:cNvPr>
                <p:cNvGrpSpPr/>
                <p:nvPr/>
              </p:nvGrpSpPr>
              <p:grpSpPr>
                <a:xfrm>
                  <a:off x="2246122" y="1774811"/>
                  <a:ext cx="1939551" cy="3689376"/>
                  <a:chOff x="3312922" y="1584311"/>
                  <a:chExt cx="1939551" cy="3689376"/>
                </a:xfrm>
                <a:grpFill/>
              </p:grpSpPr>
              <p:sp>
                <p:nvSpPr>
                  <p:cNvPr id="27" name="Rectángulo 26">
                    <a:extLst>
                      <a:ext uri="{FF2B5EF4-FFF2-40B4-BE49-F238E27FC236}">
                        <a16:creationId xmlns:a16="http://schemas.microsoft.com/office/drawing/2014/main" id="{1100CDAF-29F2-4044-AE4E-6E753676F0A0}"/>
                      </a:ext>
                    </a:extLst>
                  </p:cNvPr>
                  <p:cNvSpPr/>
                  <p:nvPr/>
                </p:nvSpPr>
                <p:spPr>
                  <a:xfrm>
                    <a:off x="3401824" y="1584312"/>
                    <a:ext cx="1850649" cy="3689375"/>
                  </a:xfrm>
                  <a:prstGeom prst="rect">
                    <a:avLst/>
                  </a:prstGeom>
                  <a:grpFill/>
                  <a:ln>
                    <a:solidFill>
                      <a:srgbClr val="002060"/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Rectángulo 27">
                    <a:extLst>
                      <a:ext uri="{FF2B5EF4-FFF2-40B4-BE49-F238E27FC236}">
                        <a16:creationId xmlns:a16="http://schemas.microsoft.com/office/drawing/2014/main" id="{F88F15C6-721B-4277-A255-1335E25A63D9}"/>
                      </a:ext>
                    </a:extLst>
                  </p:cNvPr>
                  <p:cNvSpPr/>
                  <p:nvPr/>
                </p:nvSpPr>
                <p:spPr>
                  <a:xfrm>
                    <a:off x="3389124" y="1584312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31937198-29E3-4DE1-AFCA-706051420E3F}"/>
                      </a:ext>
                    </a:extLst>
                  </p:cNvPr>
                  <p:cNvSpPr/>
                  <p:nvPr/>
                </p:nvSpPr>
                <p:spPr>
                  <a:xfrm>
                    <a:off x="3363723" y="1584311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Rectángulo 29">
                    <a:extLst>
                      <a:ext uri="{FF2B5EF4-FFF2-40B4-BE49-F238E27FC236}">
                        <a16:creationId xmlns:a16="http://schemas.microsoft.com/office/drawing/2014/main" id="{542590FA-847C-4B86-8296-F687517FB1A1}"/>
                      </a:ext>
                    </a:extLst>
                  </p:cNvPr>
                  <p:cNvSpPr/>
                  <p:nvPr/>
                </p:nvSpPr>
                <p:spPr>
                  <a:xfrm>
                    <a:off x="3338323" y="1584311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Rectángulo 30">
                    <a:extLst>
                      <a:ext uri="{FF2B5EF4-FFF2-40B4-BE49-F238E27FC236}">
                        <a16:creationId xmlns:a16="http://schemas.microsoft.com/office/drawing/2014/main" id="{53944E74-CB6B-4664-B367-37429A2F7B1C}"/>
                      </a:ext>
                    </a:extLst>
                  </p:cNvPr>
                  <p:cNvSpPr/>
                  <p:nvPr/>
                </p:nvSpPr>
                <p:spPr>
                  <a:xfrm>
                    <a:off x="3312922" y="1584311"/>
                    <a:ext cx="1850649" cy="3689375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CO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11</a:t>
                    </a:r>
                  </a:p>
                </p:txBody>
              </p:sp>
            </p:grp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831F68F7-7134-487C-BD29-CB7BADF55873}"/>
                    </a:ext>
                  </a:extLst>
                </p:cNvPr>
                <p:cNvSpPr/>
                <p:nvPr/>
              </p:nvSpPr>
              <p:spPr>
                <a:xfrm>
                  <a:off x="2042921" y="1774811"/>
                  <a:ext cx="1850649" cy="3689375"/>
                </a:xfrm>
                <a:prstGeom prst="rect">
                  <a:avLst/>
                </a:prstGeom>
                <a:grpFill/>
                <a:ln>
                  <a:solidFill>
                    <a:srgbClr val="002060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785A0109-B50E-4BCA-AA7C-8A6ED0363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2394" y="5505472"/>
                  <a:ext cx="293876" cy="0"/>
                </a:xfrm>
                <a:prstGeom prst="line">
                  <a:avLst/>
                </a:prstGeom>
                <a:grp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216A5640-680B-4C9E-9BA0-4D32A2AA8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2713" y="2480501"/>
                  <a:ext cx="293876" cy="0"/>
                </a:xfrm>
                <a:prstGeom prst="line">
                  <a:avLst/>
                </a:prstGeom>
                <a:grp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31E82ADB-786A-4B56-8D55-DE643B7B3481}"/>
                </a:ext>
              </a:extLst>
            </p:cNvPr>
            <p:cNvSpPr/>
            <p:nvPr/>
          </p:nvSpPr>
          <p:spPr>
            <a:xfrm>
              <a:off x="4672357" y="3490547"/>
              <a:ext cx="762652" cy="8001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AC2AAAB-BF45-4F8C-93D4-0191DC3FABE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5395956" y="2869840"/>
              <a:ext cx="742849" cy="9877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F818239-E391-4466-842F-AAB6825B3519}"/>
              </a:ext>
            </a:extLst>
          </p:cNvPr>
          <p:cNvSpPr txBox="1"/>
          <p:nvPr/>
        </p:nvSpPr>
        <p:spPr>
          <a:xfrm>
            <a:off x="299776" y="119427"/>
            <a:ext cx="860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00B0F0"/>
                </a:solidFill>
              </a:rPr>
              <a:t>Analisis Caso de Estudio 2</a:t>
            </a:r>
          </a:p>
        </p:txBody>
      </p:sp>
    </p:spTree>
    <p:extLst>
      <p:ext uri="{BB962C8B-B14F-4D97-AF65-F5344CB8AC3E}">
        <p14:creationId xmlns:p14="http://schemas.microsoft.com/office/powerpoint/2010/main" val="283586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956D7253-4324-46B1-B647-A4EB257434CF}"/>
              </a:ext>
            </a:extLst>
          </p:cNvPr>
          <p:cNvGrpSpPr/>
          <p:nvPr/>
        </p:nvGrpSpPr>
        <p:grpSpPr>
          <a:xfrm>
            <a:off x="2898373" y="703811"/>
            <a:ext cx="4017815" cy="4161837"/>
            <a:chOff x="2898373" y="703811"/>
            <a:chExt cx="4017815" cy="4161837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714D00A-26F0-431F-B630-A6281DEFB268}"/>
                </a:ext>
              </a:extLst>
            </p:cNvPr>
            <p:cNvSpPr/>
            <p:nvPr/>
          </p:nvSpPr>
          <p:spPr>
            <a:xfrm>
              <a:off x="3014749" y="703811"/>
              <a:ext cx="3807229" cy="343038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C789C14-C6EB-4775-8C61-58E8230D2685}"/>
                </a:ext>
              </a:extLst>
            </p:cNvPr>
            <p:cNvSpPr/>
            <p:nvPr/>
          </p:nvSpPr>
          <p:spPr>
            <a:xfrm>
              <a:off x="4112028" y="703811"/>
              <a:ext cx="1612669" cy="34303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79FB988-1346-4D07-A7B7-C57B59C7BFB1}"/>
                </a:ext>
              </a:extLst>
            </p:cNvPr>
            <p:cNvSpPr txBox="1"/>
            <p:nvPr/>
          </p:nvSpPr>
          <p:spPr>
            <a:xfrm>
              <a:off x="4278284" y="1956262"/>
              <a:ext cx="1285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Película Reactiva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DA2FBBC-AC57-47A1-B8DD-CAFCBF5A847E}"/>
                </a:ext>
              </a:extLst>
            </p:cNvPr>
            <p:cNvSpPr txBox="1"/>
            <p:nvPr/>
          </p:nvSpPr>
          <p:spPr>
            <a:xfrm>
              <a:off x="5630487" y="1965284"/>
              <a:ext cx="1285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Película Inerte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F8EB106-4282-431F-90D3-92918A29E9BD}"/>
                </a:ext>
              </a:extLst>
            </p:cNvPr>
            <p:cNvSpPr txBox="1"/>
            <p:nvPr/>
          </p:nvSpPr>
          <p:spPr>
            <a:xfrm>
              <a:off x="2898373" y="1965284"/>
              <a:ext cx="1285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Película Inerte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F080B46-5D16-4317-A43A-4B1C722E579B}"/>
                </a:ext>
              </a:extLst>
            </p:cNvPr>
            <p:cNvGrpSpPr/>
            <p:nvPr/>
          </p:nvGrpSpPr>
          <p:grpSpPr>
            <a:xfrm>
              <a:off x="3014750" y="4191779"/>
              <a:ext cx="1074994" cy="161925"/>
              <a:chOff x="3014749" y="4191779"/>
              <a:chExt cx="1097279" cy="161925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AB6A6627-9A7F-48E4-BF93-C876A4045CF6}"/>
                  </a:ext>
                </a:extLst>
              </p:cNvPr>
              <p:cNvCxnSpPr/>
              <p:nvPr/>
            </p:nvCxnSpPr>
            <p:spPr>
              <a:xfrm>
                <a:off x="3014749" y="4272742"/>
                <a:ext cx="1097279" cy="0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170DB6E1-18D7-44B0-91DC-2B75DBB2B2D8}"/>
                  </a:ext>
                </a:extLst>
              </p:cNvPr>
              <p:cNvCxnSpPr/>
              <p:nvPr/>
            </p:nvCxnSpPr>
            <p:spPr>
              <a:xfrm>
                <a:off x="4112028" y="4191779"/>
                <a:ext cx="0" cy="161925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D06A7BD1-881D-496C-A4D9-4261A08D79A5}"/>
                  </a:ext>
                </a:extLst>
              </p:cNvPr>
              <p:cNvCxnSpPr/>
              <p:nvPr/>
            </p:nvCxnSpPr>
            <p:spPr>
              <a:xfrm>
                <a:off x="3014749" y="4191779"/>
                <a:ext cx="0" cy="161925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956E9AF-1B6B-450F-B394-DF78A32D7D5D}"/>
                </a:ext>
              </a:extLst>
            </p:cNvPr>
            <p:cNvGrpSpPr/>
            <p:nvPr/>
          </p:nvGrpSpPr>
          <p:grpSpPr>
            <a:xfrm>
              <a:off x="5746974" y="4191779"/>
              <a:ext cx="1075003" cy="161925"/>
              <a:chOff x="3014749" y="4191779"/>
              <a:chExt cx="1097279" cy="1619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E80535E5-085C-4203-889D-3709765E2B8D}"/>
                  </a:ext>
                </a:extLst>
              </p:cNvPr>
              <p:cNvCxnSpPr/>
              <p:nvPr/>
            </p:nvCxnSpPr>
            <p:spPr>
              <a:xfrm>
                <a:off x="3014749" y="4272742"/>
                <a:ext cx="1097279" cy="0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379C5111-7094-4A4F-A6BD-B8915E8819A4}"/>
                  </a:ext>
                </a:extLst>
              </p:cNvPr>
              <p:cNvCxnSpPr/>
              <p:nvPr/>
            </p:nvCxnSpPr>
            <p:spPr>
              <a:xfrm>
                <a:off x="4112028" y="4191779"/>
                <a:ext cx="0" cy="161925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D24940F5-B3A7-49FC-BB6B-54409A6F7D08}"/>
                  </a:ext>
                </a:extLst>
              </p:cNvPr>
              <p:cNvCxnSpPr/>
              <p:nvPr/>
            </p:nvCxnSpPr>
            <p:spPr>
              <a:xfrm>
                <a:off x="3014749" y="4191779"/>
                <a:ext cx="0" cy="161925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DC2D272-B5FE-4C18-85E3-55E834C3E9AF}"/>
                </a:ext>
              </a:extLst>
            </p:cNvPr>
            <p:cNvGrpSpPr/>
            <p:nvPr/>
          </p:nvGrpSpPr>
          <p:grpSpPr>
            <a:xfrm>
              <a:off x="4112025" y="4191778"/>
              <a:ext cx="1612669" cy="161925"/>
              <a:chOff x="3014749" y="4191779"/>
              <a:chExt cx="1097279" cy="161925"/>
            </a:xfrm>
          </p:grpSpPr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9CD52C67-5C35-45A6-9FC9-8DA465878663}"/>
                  </a:ext>
                </a:extLst>
              </p:cNvPr>
              <p:cNvCxnSpPr/>
              <p:nvPr/>
            </p:nvCxnSpPr>
            <p:spPr>
              <a:xfrm>
                <a:off x="3014749" y="4272742"/>
                <a:ext cx="1097279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CE648551-499A-4013-96B8-D347C906BB32}"/>
                  </a:ext>
                </a:extLst>
              </p:cNvPr>
              <p:cNvCxnSpPr/>
              <p:nvPr/>
            </p:nvCxnSpPr>
            <p:spPr>
              <a:xfrm>
                <a:off x="4112028" y="4191779"/>
                <a:ext cx="0" cy="16192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12DF3E32-3C36-4F9B-A5EB-F69126EE8D15}"/>
                  </a:ext>
                </a:extLst>
              </p:cNvPr>
              <p:cNvCxnSpPr/>
              <p:nvPr/>
            </p:nvCxnSpPr>
            <p:spPr>
              <a:xfrm>
                <a:off x="3014749" y="4191779"/>
                <a:ext cx="0" cy="16192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2D79B3A5-3AE0-4881-B3EB-49BBE475F79C}"/>
                    </a:ext>
                  </a:extLst>
                </p:cNvPr>
                <p:cNvSpPr txBox="1"/>
                <p:nvPr/>
              </p:nvSpPr>
              <p:spPr>
                <a:xfrm>
                  <a:off x="3363336" y="4311650"/>
                  <a:ext cx="36439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b="0" dirty="0"/>
                </a:p>
                <a:p>
                  <a:endParaRPr lang="es-CO" dirty="0"/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2D79B3A5-3AE0-4881-B3EB-49BBE475F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336" y="4311650"/>
                  <a:ext cx="364395" cy="553998"/>
                </a:xfrm>
                <a:prstGeom prst="rect">
                  <a:avLst/>
                </a:prstGeom>
                <a:blipFill>
                  <a:blip r:embed="rId2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B2399E09-7C2C-4180-9E1A-73709804A2A8}"/>
                    </a:ext>
                  </a:extLst>
                </p:cNvPr>
                <p:cNvSpPr txBox="1"/>
                <p:nvPr/>
              </p:nvSpPr>
              <p:spPr>
                <a:xfrm>
                  <a:off x="4765386" y="4320472"/>
                  <a:ext cx="2836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B2399E09-7C2C-4180-9E1A-73709804A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5386" y="4320472"/>
                  <a:ext cx="2836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739" r="-6522" b="-1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B2D866AB-733F-4D00-BCE0-F5E060021A7C}"/>
                    </a:ext>
                  </a:extLst>
                </p:cNvPr>
                <p:cNvSpPr txBox="1"/>
                <p:nvPr/>
              </p:nvSpPr>
              <p:spPr>
                <a:xfrm>
                  <a:off x="6102912" y="4311650"/>
                  <a:ext cx="36439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b="0" dirty="0"/>
                </a:p>
                <a:p>
                  <a:endParaRPr lang="es-CO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B2D866AB-733F-4D00-BCE0-F5E060021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912" y="4311650"/>
                  <a:ext cx="364395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034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contenido 2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6583EBE-3295-4C15-B6E1-398A910F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5"/>
          <a:stretch/>
        </p:blipFill>
        <p:spPr>
          <a:xfrm>
            <a:off x="5614339" y="3429000"/>
            <a:ext cx="6304925" cy="2892669"/>
          </a:xfrm>
          <a:ln w="57150">
            <a:solidFill>
              <a:srgbClr val="FF0000"/>
            </a:solidFill>
          </a:ln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62933C78-E285-48E9-B5FE-E30B00954F3B}"/>
              </a:ext>
            </a:extLst>
          </p:cNvPr>
          <p:cNvGrpSpPr/>
          <p:nvPr/>
        </p:nvGrpSpPr>
        <p:grpSpPr>
          <a:xfrm>
            <a:off x="392067" y="2028027"/>
            <a:ext cx="10615823" cy="4232895"/>
            <a:chOff x="392067" y="2028027"/>
            <a:chExt cx="10615823" cy="4232895"/>
          </a:xfrm>
        </p:grpSpPr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BFC006FC-E91A-40FE-BF07-C3309C72E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41025" y="4994031"/>
              <a:ext cx="3175" cy="10052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1EA213A-4AE8-45AC-B855-8931ADB3C709}"/>
                </a:ext>
              </a:extLst>
            </p:cNvPr>
            <p:cNvCxnSpPr/>
            <p:nvPr/>
          </p:nvCxnSpPr>
          <p:spPr>
            <a:xfrm>
              <a:off x="10655300" y="4997206"/>
              <a:ext cx="171450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7BFEC73-76D1-4832-8B60-76387BE728E7}"/>
                </a:ext>
              </a:extLst>
            </p:cNvPr>
            <p:cNvCxnSpPr/>
            <p:nvPr/>
          </p:nvCxnSpPr>
          <p:spPr>
            <a:xfrm>
              <a:off x="10655300" y="5648081"/>
              <a:ext cx="171450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5FDFA0C4-170E-4AA7-95C1-9EC6694D5ED8}"/>
                </a:ext>
              </a:extLst>
            </p:cNvPr>
            <p:cNvGrpSpPr/>
            <p:nvPr/>
          </p:nvGrpSpPr>
          <p:grpSpPr>
            <a:xfrm>
              <a:off x="392067" y="2028027"/>
              <a:ext cx="10591789" cy="4232895"/>
              <a:chOff x="392067" y="2028027"/>
              <a:chExt cx="10591789" cy="4232895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D3E8B15F-8103-4840-8C2C-1FE2BF12BF12}"/>
                  </a:ext>
                </a:extLst>
              </p:cNvPr>
              <p:cNvGrpSpPr/>
              <p:nvPr/>
            </p:nvGrpSpPr>
            <p:grpSpPr>
              <a:xfrm>
                <a:off x="392067" y="2028027"/>
                <a:ext cx="9103625" cy="4232895"/>
                <a:chOff x="392067" y="2028027"/>
                <a:chExt cx="9103625" cy="4232895"/>
              </a:xfrm>
            </p:grpSpPr>
            <p:grpSp>
              <p:nvGrpSpPr>
                <p:cNvPr id="49" name="Grupo 48">
                  <a:extLst>
                    <a:ext uri="{FF2B5EF4-FFF2-40B4-BE49-F238E27FC236}">
                      <a16:creationId xmlns:a16="http://schemas.microsoft.com/office/drawing/2014/main" id="{2FD50662-D0D4-45DB-A404-6625F6EB3645}"/>
                    </a:ext>
                  </a:extLst>
                </p:cNvPr>
                <p:cNvGrpSpPr/>
                <p:nvPr/>
              </p:nvGrpSpPr>
              <p:grpSpPr>
                <a:xfrm>
                  <a:off x="392067" y="2028027"/>
                  <a:ext cx="5222272" cy="2847308"/>
                  <a:chOff x="392067" y="2028027"/>
                  <a:chExt cx="5222272" cy="2847308"/>
                </a:xfrm>
              </p:grpSpPr>
              <p:grpSp>
                <p:nvGrpSpPr>
                  <p:cNvPr id="48" name="Grupo 47">
                    <a:extLst>
                      <a:ext uri="{FF2B5EF4-FFF2-40B4-BE49-F238E27FC236}">
                        <a16:creationId xmlns:a16="http://schemas.microsoft.com/office/drawing/2014/main" id="{F14D1350-43CB-4DDB-A905-98B007359449}"/>
                      </a:ext>
                    </a:extLst>
                  </p:cNvPr>
                  <p:cNvGrpSpPr/>
                  <p:nvPr/>
                </p:nvGrpSpPr>
                <p:grpSpPr>
                  <a:xfrm>
                    <a:off x="392067" y="2028027"/>
                    <a:ext cx="5074276" cy="2445296"/>
                    <a:chOff x="392067" y="2028027"/>
                    <a:chExt cx="5074276" cy="2445296"/>
                  </a:xfrm>
                </p:grpSpPr>
                <p:pic>
                  <p:nvPicPr>
                    <p:cNvPr id="28" name="Imagen 27" descr="Imagen que contiene tarjeta de presentación, texto&#10;&#10;Descripción generada automáticamente">
                      <a:extLst>
                        <a:ext uri="{FF2B5EF4-FFF2-40B4-BE49-F238E27FC236}">
                          <a16:creationId xmlns:a16="http://schemas.microsoft.com/office/drawing/2014/main" id="{3375BCAD-7A53-4DA6-8060-2D7EAC5740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2067" y="2028027"/>
                      <a:ext cx="5074276" cy="244529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9" name="Rectángulo 28">
                      <a:extLst>
                        <a:ext uri="{FF2B5EF4-FFF2-40B4-BE49-F238E27FC236}">
                          <a16:creationId xmlns:a16="http://schemas.microsoft.com/office/drawing/2014/main" id="{5055D611-A13B-4D64-B83E-4390DA835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3759" y="3548411"/>
                      <a:ext cx="329938" cy="381175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8F629C2A-F49A-4CBE-A8D1-F97573D0FAE3}"/>
                      </a:ext>
                    </a:extLst>
                  </p:cNvPr>
                  <p:cNvCxnSpPr>
                    <a:cxnSpLocks/>
                    <a:stCxn id="29" idx="3"/>
                    <a:endCxn id="26" idx="1"/>
                  </p:cNvCxnSpPr>
                  <p:nvPr/>
                </p:nvCxnSpPr>
                <p:spPr>
                  <a:xfrm>
                    <a:off x="2633697" y="3738999"/>
                    <a:ext cx="2980642" cy="113633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CuadroTexto 31">
                      <a:extLst>
                        <a:ext uri="{FF2B5EF4-FFF2-40B4-BE49-F238E27FC236}">
                          <a16:creationId xmlns:a16="http://schemas.microsoft.com/office/drawing/2014/main" id="{B8FD25A0-8DDF-4DBB-9C60-F77FBCE4F1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96281" y="3565724"/>
                      <a:ext cx="44268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s-CO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2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CO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s-CO" dirty="0"/>
                    </a:p>
                  </p:txBody>
                </p:sp>
              </mc:Choice>
              <mc:Fallback xmlns="">
                <p:sp>
                  <p:nvSpPr>
                    <p:cNvPr id="32" name="CuadroTexto 31">
                      <a:extLst>
                        <a:ext uri="{FF2B5EF4-FFF2-40B4-BE49-F238E27FC236}">
                          <a16:creationId xmlns:a16="http://schemas.microsoft.com/office/drawing/2014/main" id="{B8FD25A0-8DDF-4DBB-9C60-F77FBCE4F1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96281" y="3565724"/>
                      <a:ext cx="442685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DF80624B-C16F-49C9-B38E-E34727669CCA}"/>
                    </a:ext>
                  </a:extLst>
                </p:cNvPr>
                <p:cNvSpPr txBox="1"/>
                <p:nvPr/>
              </p:nvSpPr>
              <p:spPr>
                <a:xfrm>
                  <a:off x="8457654" y="5737702"/>
                  <a:ext cx="103803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O" sz="2800" dirty="0">
                      <a:latin typeface="Microsoft GothicNeo Light" panose="020B0503020000020004" pitchFamily="34" charset="-127"/>
                      <a:ea typeface="Microsoft GothicNeo Light" panose="020B0503020000020004" pitchFamily="34" charset="-127"/>
                      <a:cs typeface="Microsoft GothicNeo Light" panose="020B0503020000020004" pitchFamily="34" charset="-127"/>
                    </a:rPr>
                    <a:t>Wall</a:t>
                  </a:r>
                </a:p>
              </p:txBody>
            </p:sp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C755DA9F-90E4-4ABE-88BD-17C5C5BAB7D6}"/>
                    </a:ext>
                  </a:extLst>
                </p:cNvPr>
                <p:cNvSpPr txBox="1"/>
                <p:nvPr/>
              </p:nvSpPr>
              <p:spPr>
                <a:xfrm>
                  <a:off x="5945985" y="5081210"/>
                  <a:ext cx="103803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O" sz="2800" dirty="0">
                      <a:latin typeface="Microsoft GothicNeo Light" panose="020B0503020000020004" pitchFamily="34" charset="-127"/>
                      <a:ea typeface="Microsoft GothicNeo Light" panose="020B0503020000020004" pitchFamily="34" charset="-127"/>
                      <a:cs typeface="Microsoft GothicNeo Light" panose="020B0503020000020004" pitchFamily="34" charset="-127"/>
                    </a:rPr>
                    <a:t>Film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981F289C-69AA-4215-AC3D-9F63B01613F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536" y="5860812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s-CO" dirty="0"/>
                  </a:p>
                </p:txBody>
              </p:sp>
            </mc:Choice>
            <mc:Fallback xmlns=""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981F289C-69AA-4215-AC3D-9F63B01613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536" y="5860812"/>
                    <a:ext cx="183320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A4DE7B9F-1A74-473A-9913-BD3D5F750343}"/>
                    </a:ext>
                  </a:extLst>
                </p:cNvPr>
                <p:cNvSpPr txBox="1"/>
                <p:nvPr/>
              </p:nvSpPr>
              <p:spPr>
                <a:xfrm>
                  <a:off x="10826750" y="4794430"/>
                  <a:ext cx="1811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A4DE7B9F-1A74-473A-9913-BD3D5F750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750" y="4794430"/>
                  <a:ext cx="18114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3F63686E-F6FE-4A68-B191-D8C67E9BCA13}"/>
                    </a:ext>
                  </a:extLst>
                </p:cNvPr>
                <p:cNvSpPr txBox="1"/>
                <p:nvPr/>
              </p:nvSpPr>
              <p:spPr>
                <a:xfrm>
                  <a:off x="10821905" y="5465930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3F63686E-F6FE-4A68-B191-D8C67E9BC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1905" y="5465930"/>
                  <a:ext cx="18107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00" r="-26667" b="-6667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CuadroTexto 57">
            <a:extLst>
              <a:ext uri="{FF2B5EF4-FFF2-40B4-BE49-F238E27FC236}">
                <a16:creationId xmlns:a16="http://schemas.microsoft.com/office/drawing/2014/main" id="{6D9CF410-A858-454A-9FE2-7BFC43E0192A}"/>
              </a:ext>
            </a:extLst>
          </p:cNvPr>
          <p:cNvSpPr txBox="1"/>
          <p:nvPr/>
        </p:nvSpPr>
        <p:spPr>
          <a:xfrm>
            <a:off x="299776" y="119427"/>
            <a:ext cx="860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00B0F0"/>
                </a:solidFill>
              </a:rPr>
              <a:t>Analisis Caso de Estudio 2</a:t>
            </a:r>
          </a:p>
        </p:txBody>
      </p:sp>
    </p:spTree>
    <p:extLst>
      <p:ext uri="{BB962C8B-B14F-4D97-AF65-F5344CB8AC3E}">
        <p14:creationId xmlns:p14="http://schemas.microsoft.com/office/powerpoint/2010/main" val="1457103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4356</TotalTime>
  <Words>172</Words>
  <Application>Microsoft Office PowerPoint</Application>
  <PresentationFormat>Panorámica</PresentationFormat>
  <Paragraphs>88</Paragraphs>
  <Slides>19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Microsoft GothicNeo Light</vt:lpstr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Rozo</dc:creator>
  <cp:lastModifiedBy>Daniel  Fernando Rozo Oviedo</cp:lastModifiedBy>
  <cp:revision>2</cp:revision>
  <dcterms:created xsi:type="dcterms:W3CDTF">2020-06-07T18:09:10Z</dcterms:created>
  <dcterms:modified xsi:type="dcterms:W3CDTF">2021-04-09T13:38:39Z</dcterms:modified>
</cp:coreProperties>
</file>